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65" r:id="rId3"/>
    <p:sldId id="257" r:id="rId4"/>
    <p:sldId id="267" r:id="rId5"/>
    <p:sldId id="279" r:id="rId6"/>
    <p:sldId id="278" r:id="rId7"/>
    <p:sldId id="258" r:id="rId8"/>
    <p:sldId id="259" r:id="rId9"/>
    <p:sldId id="260" r:id="rId10"/>
    <p:sldId id="280" r:id="rId11"/>
    <p:sldId id="261" r:id="rId12"/>
    <p:sldId id="262" r:id="rId13"/>
    <p:sldId id="274" r:id="rId14"/>
    <p:sldId id="271" r:id="rId15"/>
    <p:sldId id="281" r:id="rId16"/>
    <p:sldId id="263" r:id="rId17"/>
    <p:sldId id="282" r:id="rId18"/>
    <p:sldId id="264" r:id="rId19"/>
    <p:sldId id="28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24" autoAdjust="0"/>
  </p:normalViewPr>
  <p:slideViewPr>
    <p:cSldViewPr>
      <p:cViewPr varScale="1">
        <p:scale>
          <a:sx n="81" d="100"/>
          <a:sy n="81" d="100"/>
        </p:scale>
        <p:origin x="-1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C5ABC-C61B-47BA-86FA-BCC810542B1C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338CD6-3B96-40C4-8704-F6D90711D9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38CD6-3B96-40C4-8704-F6D90711D9A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9C8D-1C13-4091-924B-B34B42590CC9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381BB-3EDD-44F8-B0E1-3F57D37E5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9C8D-1C13-4091-924B-B34B42590CC9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381BB-3EDD-44F8-B0E1-3F57D37E5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9C8D-1C13-4091-924B-B34B42590CC9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381BB-3EDD-44F8-B0E1-3F57D37E5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9C8D-1C13-4091-924B-B34B42590CC9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381BB-3EDD-44F8-B0E1-3F57D37E5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9C8D-1C13-4091-924B-B34B42590CC9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381BB-3EDD-44F8-B0E1-3F57D37E5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9C8D-1C13-4091-924B-B34B42590CC9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381BB-3EDD-44F8-B0E1-3F57D37E5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9C8D-1C13-4091-924B-B34B42590CC9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381BB-3EDD-44F8-B0E1-3F57D37E5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9C8D-1C13-4091-924B-B34B42590CC9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381BB-3EDD-44F8-B0E1-3F57D37E5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9C8D-1C13-4091-924B-B34B42590CC9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381BB-3EDD-44F8-B0E1-3F57D37E5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9C8D-1C13-4091-924B-B34B42590CC9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381BB-3EDD-44F8-B0E1-3F57D37E5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9C8D-1C13-4091-924B-B34B42590CC9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381BB-3EDD-44F8-B0E1-3F57D37E5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29C8D-1C13-4091-924B-B34B42590CC9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381BB-3EDD-44F8-B0E1-3F57D37E5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857232"/>
            <a:ext cx="7772400" cy="1470025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9</a:t>
            </a:r>
            <a:r>
              <a:rPr lang="ru-RU" sz="4800" b="1" dirty="0" smtClean="0"/>
              <a:t>5</a:t>
            </a:r>
            <a:r>
              <a:rPr lang="en-US" sz="4800" b="1" dirty="0" smtClean="0"/>
              <a:t> –</a:t>
            </a:r>
            <a:r>
              <a:rPr lang="ru-RU" sz="4800" b="1" dirty="0" smtClean="0"/>
              <a:t> </a:t>
            </a:r>
            <a:r>
              <a:rPr lang="ru-RU" sz="4800" b="1" dirty="0" err="1" smtClean="0"/>
              <a:t>летие</a:t>
            </a:r>
            <a:r>
              <a:rPr lang="ru-RU" sz="4800" b="1" dirty="0" smtClean="0"/>
              <a:t> со дня рождения Героя Советского Союза </a:t>
            </a:r>
            <a:br>
              <a:rPr lang="ru-RU" sz="4800" b="1" dirty="0" smtClean="0"/>
            </a:br>
            <a:r>
              <a:rPr lang="ru-RU" sz="4800" b="1" dirty="0" smtClean="0"/>
              <a:t>Я.А. </a:t>
            </a:r>
            <a:r>
              <a:rPr lang="ru-RU" sz="4800" b="1" dirty="0" err="1" smtClean="0"/>
              <a:t>Ахметшина</a:t>
            </a:r>
            <a:endParaRPr lang="ru-RU" sz="4800" b="1" dirty="0"/>
          </a:p>
        </p:txBody>
      </p:sp>
      <p:pic>
        <p:nvPicPr>
          <p:cNvPr id="6" name="Picture 2" descr="C:\Users\Рустам\Desktop\Безымян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571744"/>
            <a:ext cx="3590319" cy="3449544"/>
          </a:xfrm>
          <a:prstGeom prst="rect">
            <a:avLst/>
          </a:prstGeom>
          <a:noFill/>
        </p:spPr>
      </p:pic>
      <p:pic>
        <p:nvPicPr>
          <p:cNvPr id="1026" name="Picture 2" descr="G:\вов\847711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4149080"/>
            <a:ext cx="4425346" cy="322233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idx="1"/>
          </p:nvPr>
        </p:nvSpPr>
        <p:spPr/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err="1" smtClean="0"/>
              <a:t>Ахметшин</a:t>
            </a:r>
            <a:r>
              <a:rPr lang="ru-RU" sz="4000" dirty="0" smtClean="0"/>
              <a:t> </a:t>
            </a:r>
            <a:r>
              <a:rPr lang="ru-RU" sz="4000" dirty="0" err="1" smtClean="0"/>
              <a:t>Ягфар</a:t>
            </a:r>
            <a:r>
              <a:rPr lang="ru-RU" sz="4000" dirty="0" smtClean="0"/>
              <a:t> </a:t>
            </a:r>
            <a:r>
              <a:rPr lang="ru-RU" sz="4000" dirty="0" err="1" smtClean="0"/>
              <a:t>Ахметович</a:t>
            </a:r>
            <a:endParaRPr lang="ru-RU" sz="4000" dirty="0"/>
          </a:p>
        </p:txBody>
      </p:sp>
      <p:pic>
        <p:nvPicPr>
          <p:cNvPr id="1026" name="Picture 2" descr="C:\Users\Рустам\Desktop\Безымян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500042"/>
            <a:ext cx="3571900" cy="425305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Фронтовые письма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13-09-07_12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339659"/>
            <a:ext cx="6788154" cy="508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Указ президиума Верховного Совета СССР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13-09-07_13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643050"/>
            <a:ext cx="634043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G:\вов\к призентации\svech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0"/>
            <a:ext cx="6208817" cy="65253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G:\вов\84771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855588"/>
            <a:ext cx="6199409" cy="4514132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idx="1"/>
          </p:nvPr>
        </p:nvSpPr>
        <p:spPr/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err="1" smtClean="0"/>
              <a:t>Ахметшин</a:t>
            </a:r>
            <a:r>
              <a:rPr lang="ru-RU" sz="4000" dirty="0" smtClean="0"/>
              <a:t> </a:t>
            </a:r>
            <a:r>
              <a:rPr lang="ru-RU" sz="4000" dirty="0" err="1" smtClean="0"/>
              <a:t>Ягфар</a:t>
            </a:r>
            <a:r>
              <a:rPr lang="ru-RU" sz="4000" dirty="0" smtClean="0"/>
              <a:t> </a:t>
            </a:r>
            <a:r>
              <a:rPr lang="ru-RU" sz="4000" dirty="0" err="1" smtClean="0"/>
              <a:t>Ахметович</a:t>
            </a:r>
            <a:endParaRPr lang="ru-RU" sz="4000" dirty="0"/>
          </a:p>
        </p:txBody>
      </p:sp>
      <p:pic>
        <p:nvPicPr>
          <p:cNvPr id="1026" name="Picture 2" descr="C:\Users\Рустам\Desktop\Безымян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500042"/>
            <a:ext cx="3571900" cy="425305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Родные братья Героя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13-09-07_12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41376"/>
            <a:ext cx="8329648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idx="1"/>
          </p:nvPr>
        </p:nvSpPr>
        <p:spPr/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err="1" smtClean="0"/>
              <a:t>Ахметшин</a:t>
            </a:r>
            <a:r>
              <a:rPr lang="ru-RU" sz="4000" dirty="0" smtClean="0"/>
              <a:t> </a:t>
            </a:r>
            <a:r>
              <a:rPr lang="ru-RU" sz="4000" dirty="0" err="1" smtClean="0"/>
              <a:t>Ягфар</a:t>
            </a:r>
            <a:r>
              <a:rPr lang="ru-RU" sz="4000" dirty="0" smtClean="0"/>
              <a:t> </a:t>
            </a:r>
            <a:r>
              <a:rPr lang="ru-RU" sz="4000" dirty="0" err="1" smtClean="0"/>
              <a:t>Ахметович</a:t>
            </a:r>
            <a:endParaRPr lang="ru-RU" sz="4000" dirty="0"/>
          </a:p>
        </p:txBody>
      </p:sp>
      <p:pic>
        <p:nvPicPr>
          <p:cNvPr id="1026" name="Picture 2" descr="C:\Users\Рустам\Desktop\Безымян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500042"/>
            <a:ext cx="3571900" cy="425305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Бюст Героя Советского Союза </a:t>
            </a:r>
            <a:r>
              <a:rPr lang="ru-RU" dirty="0" err="1" smtClean="0"/>
              <a:t>Я.А.Ахметшина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13-09-07_13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714488"/>
            <a:ext cx="6288088" cy="471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idx="1"/>
          </p:nvPr>
        </p:nvSpPr>
        <p:spPr/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err="1" smtClean="0"/>
              <a:t>Ахметшин</a:t>
            </a:r>
            <a:r>
              <a:rPr lang="ru-RU" sz="4000" dirty="0" smtClean="0"/>
              <a:t> </a:t>
            </a:r>
            <a:r>
              <a:rPr lang="ru-RU" sz="4000" dirty="0" err="1" smtClean="0"/>
              <a:t>Ягфар</a:t>
            </a:r>
            <a:r>
              <a:rPr lang="ru-RU" sz="4000" dirty="0" smtClean="0"/>
              <a:t> </a:t>
            </a:r>
            <a:r>
              <a:rPr lang="ru-RU" sz="4000" dirty="0" err="1" smtClean="0"/>
              <a:t>Ахметович</a:t>
            </a:r>
            <a:endParaRPr lang="ru-RU" sz="4000" dirty="0"/>
          </a:p>
        </p:txBody>
      </p:sp>
      <p:pic>
        <p:nvPicPr>
          <p:cNvPr id="1026" name="Picture 2" descr="C:\Users\Рустам\Desktop\Безымян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500042"/>
            <a:ext cx="3571900" cy="425305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idx="1"/>
          </p:nvPr>
        </p:nvSpPr>
        <p:spPr/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err="1" smtClean="0"/>
              <a:t>Ахметшин</a:t>
            </a:r>
            <a:r>
              <a:rPr lang="ru-RU" sz="4000" dirty="0" smtClean="0"/>
              <a:t> </a:t>
            </a:r>
            <a:r>
              <a:rPr lang="ru-RU" sz="4000" dirty="0" err="1" smtClean="0"/>
              <a:t>Ягфар</a:t>
            </a:r>
            <a:r>
              <a:rPr lang="ru-RU" sz="4000" dirty="0" smtClean="0"/>
              <a:t> </a:t>
            </a:r>
            <a:r>
              <a:rPr lang="ru-RU" sz="4000" dirty="0" err="1" smtClean="0"/>
              <a:t>Ахметович</a:t>
            </a:r>
            <a:endParaRPr lang="ru-RU" sz="4000" dirty="0"/>
          </a:p>
        </p:txBody>
      </p:sp>
      <p:pic>
        <p:nvPicPr>
          <p:cNvPr id="1026" name="Picture 2" descr="C:\Users\Рустам\Desktop\Безымян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642918"/>
            <a:ext cx="3929090" cy="425305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Здание </a:t>
            </a:r>
            <a:r>
              <a:rPr lang="ru-RU" dirty="0" err="1" smtClean="0"/>
              <a:t>Кутлуев</a:t>
            </a:r>
            <a:r>
              <a:rPr lang="en-US" dirty="0" smtClean="0"/>
              <a:t>c</a:t>
            </a:r>
            <a:r>
              <a:rPr lang="ru-RU" dirty="0" smtClean="0"/>
              <a:t>кой школы</a:t>
            </a:r>
            <a:endParaRPr lang="ru-RU" dirty="0"/>
          </a:p>
        </p:txBody>
      </p:sp>
      <p:pic>
        <p:nvPicPr>
          <p:cNvPr id="1026" name="Picture 2" descr="13-09-07_12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571612"/>
            <a:ext cx="6505404" cy="4876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00034" y="50004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Здание </a:t>
            </a:r>
            <a:r>
              <a:rPr lang="ru-RU" dirty="0" err="1" smtClean="0"/>
              <a:t>Бугурусланского</a:t>
            </a:r>
            <a:r>
              <a:rPr lang="ru-RU" dirty="0" smtClean="0"/>
              <a:t> педагогического </a:t>
            </a:r>
            <a:r>
              <a:rPr lang="ru-RU" dirty="0" smtClean="0"/>
              <a:t>училища</a:t>
            </a:r>
            <a:r>
              <a:rPr lang="ru-RU" dirty="0" smtClean="0"/>
              <a:t> </a:t>
            </a:r>
            <a:r>
              <a:rPr lang="ru-RU" dirty="0" smtClean="0"/>
              <a:t>в 1938 году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www.orenwiki.ru/images/a/a0/%D0%A3%D1%87%D0%B8%D1%82%D0%B5%D0%BB%D1%8C%D1%81%D0%BA%D0%B0%D1%8F_%D1%81%D0%B5%D0%BC%D0%B8%D0%BD%D0%B0%D1%80%D0%B8%D1%8F_%D0%91%D1%83%D0%B3%D1%83%D1%80%D1%83%D1%81%D0%BB%D0%B0%D0%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284348"/>
            <a:ext cx="6357982" cy="421648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idx="1"/>
          </p:nvPr>
        </p:nvSpPr>
        <p:spPr>
          <a:xfrm>
            <a:off x="2411760" y="612775"/>
            <a:ext cx="4320480" cy="4976465"/>
          </a:xfrm>
        </p:spPr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err="1" smtClean="0"/>
              <a:t>Ахметшин</a:t>
            </a:r>
            <a:r>
              <a:rPr lang="ru-RU" sz="4000" dirty="0" smtClean="0"/>
              <a:t> </a:t>
            </a:r>
            <a:r>
              <a:rPr lang="ru-RU" sz="4000" dirty="0" err="1" smtClean="0"/>
              <a:t>Ягфар</a:t>
            </a:r>
            <a:r>
              <a:rPr lang="ru-RU" sz="4000" dirty="0" smtClean="0"/>
              <a:t> </a:t>
            </a:r>
            <a:r>
              <a:rPr lang="ru-RU" sz="4000" dirty="0" err="1" smtClean="0"/>
              <a:t>Ахметович</a:t>
            </a:r>
            <a:endParaRPr lang="ru-RU" sz="4000" dirty="0"/>
          </a:p>
        </p:txBody>
      </p:sp>
      <p:pic>
        <p:nvPicPr>
          <p:cNvPr id="1026" name="Picture 2" descr="C:\Users\Рустам\Desktop\Безымян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620688"/>
            <a:ext cx="4392488" cy="47525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357158" y="357166"/>
            <a:ext cx="7772400" cy="1470025"/>
          </a:xfrm>
        </p:spPr>
        <p:txBody>
          <a:bodyPr/>
          <a:lstStyle/>
          <a:p>
            <a:r>
              <a:rPr lang="ru-RU" dirty="0" smtClean="0"/>
              <a:t>Сабантуй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homofestivus.ru/wp-content/uploads/3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285992"/>
            <a:ext cx="7454400" cy="40005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Родители героя</a:t>
            </a:r>
            <a:endParaRPr lang="ru-RU" dirty="0"/>
          </a:p>
        </p:txBody>
      </p:sp>
      <p:pic>
        <p:nvPicPr>
          <p:cNvPr id="2050" name="Picture 2" descr="13-09-07_12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96752"/>
            <a:ext cx="6766751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Ягфар</a:t>
            </a:r>
            <a:r>
              <a:rPr lang="ru-RU" dirty="0" smtClean="0"/>
              <a:t>, его друг </a:t>
            </a:r>
            <a:r>
              <a:rPr lang="ru-RU" dirty="0" err="1" smtClean="0"/>
              <a:t>Наиль</a:t>
            </a:r>
            <a:r>
              <a:rPr lang="ru-RU" dirty="0" smtClean="0"/>
              <a:t> </a:t>
            </a:r>
            <a:r>
              <a:rPr lang="ru-RU" dirty="0" err="1" smtClean="0"/>
              <a:t>Ашимов</a:t>
            </a:r>
            <a:r>
              <a:rPr lang="ru-RU" dirty="0" smtClean="0"/>
              <a:t> и учитель истории </a:t>
            </a:r>
            <a:r>
              <a:rPr lang="ru-RU" dirty="0" err="1" smtClean="0"/>
              <a:t>Галим</a:t>
            </a:r>
            <a:r>
              <a:rPr lang="ru-RU" dirty="0" smtClean="0"/>
              <a:t> </a:t>
            </a:r>
            <a:r>
              <a:rPr lang="ru-RU" dirty="0" err="1" smtClean="0"/>
              <a:t>Каримович</a:t>
            </a:r>
            <a:r>
              <a:rPr lang="ru-RU" dirty="0" smtClean="0"/>
              <a:t> </a:t>
            </a:r>
            <a:r>
              <a:rPr lang="ru-RU" dirty="0" err="1" smtClean="0"/>
              <a:t>Мифтеев</a:t>
            </a:r>
            <a:endParaRPr lang="ru-RU" dirty="0"/>
          </a:p>
        </p:txBody>
      </p:sp>
      <p:pic>
        <p:nvPicPr>
          <p:cNvPr id="3074" name="Picture 2" descr="13-09-07_13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857364"/>
            <a:ext cx="6288088" cy="471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вов\к призентации\6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Мифтеев</a:t>
            </a:r>
            <a:r>
              <a:rPr lang="ru-RU" dirty="0" smtClean="0"/>
              <a:t> </a:t>
            </a:r>
            <a:r>
              <a:rPr lang="ru-RU" dirty="0" err="1" smtClean="0"/>
              <a:t>Галим</a:t>
            </a:r>
            <a:r>
              <a:rPr lang="ru-RU" dirty="0" smtClean="0"/>
              <a:t> </a:t>
            </a:r>
            <a:r>
              <a:rPr lang="ru-RU" dirty="0" err="1" smtClean="0"/>
              <a:t>Каримович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13-09-07_13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643050"/>
            <a:ext cx="6143668" cy="4162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96fbc11269cd21c38486b3b7a62e90f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296fbc11269cd21c38486b3b7a62e90f</Template>
  <TotalTime>243</TotalTime>
  <Words>74</Words>
  <Application>Microsoft Office PowerPoint</Application>
  <PresentationFormat>Экран (4:3)</PresentationFormat>
  <Paragraphs>18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296fbc11269cd21c38486b3b7a62e90f</vt:lpstr>
      <vt:lpstr>95 – летие со дня рождения Героя Советского Союза  Я.А. Ахметшина</vt:lpstr>
      <vt:lpstr>Слайд 2</vt:lpstr>
      <vt:lpstr>Здание Кутлуевcкой школы</vt:lpstr>
      <vt:lpstr>Здание Бугурусланского педагогического училища в 1938 году</vt:lpstr>
      <vt:lpstr>Слайд 5</vt:lpstr>
      <vt:lpstr>Сабантуй</vt:lpstr>
      <vt:lpstr>Родители героя</vt:lpstr>
      <vt:lpstr>Ягфар, его друг Наиль Ашимов и учитель истории Галим Каримович Мифтеев</vt:lpstr>
      <vt:lpstr>Мифтеев Галим Каримович</vt:lpstr>
      <vt:lpstr>Слайд 10</vt:lpstr>
      <vt:lpstr>Фронтовые письма</vt:lpstr>
      <vt:lpstr>Указ президиума Верховного Совета СССР</vt:lpstr>
      <vt:lpstr>Слайд 13</vt:lpstr>
      <vt:lpstr>Слайд 14</vt:lpstr>
      <vt:lpstr>Слайд 15</vt:lpstr>
      <vt:lpstr>Родные братья Героя</vt:lpstr>
      <vt:lpstr>Слайд 17</vt:lpstr>
      <vt:lpstr>Бюст Героя Советского Союза Я.А.Ахметшина</vt:lpstr>
      <vt:lpstr>Слайд 19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школа</cp:lastModifiedBy>
  <cp:revision>32</cp:revision>
  <dcterms:created xsi:type="dcterms:W3CDTF">2014-11-04T13:23:04Z</dcterms:created>
  <dcterms:modified xsi:type="dcterms:W3CDTF">2019-11-08T05:15:59Z</dcterms:modified>
</cp:coreProperties>
</file>