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Солнечной системы</a:t>
            </a:r>
            <a:endParaRPr lang="ru-RU" dirty="0"/>
          </a:p>
        </p:txBody>
      </p:sp>
      <p:pic>
        <p:nvPicPr>
          <p:cNvPr id="5122" name="Picture 2" descr="D:\математика 6 класс\полож и отриц числа\сложение рацион чисел\IMG_20230210_1955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0661" b="25171"/>
          <a:stretch>
            <a:fillRect/>
          </a:stretch>
        </p:blipFill>
        <p:spPr bwMode="auto">
          <a:xfrm>
            <a:off x="258793" y="1840838"/>
            <a:ext cx="8670925" cy="22219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0703" y="178745"/>
            <a:ext cx="8263263" cy="6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тематика 6 класс\полож и отриц числа\сложение рацион чисел\IMG_20230210_1951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8878"/>
          <a:stretch>
            <a:fillRect/>
          </a:stretch>
        </p:blipFill>
        <p:spPr bwMode="auto">
          <a:xfrm>
            <a:off x="1428728" y="176491"/>
            <a:ext cx="5929354" cy="6413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Меркурий</a:t>
            </a:r>
            <a:endParaRPr lang="ru-RU" dirty="0"/>
          </a:p>
        </p:txBody>
      </p:sp>
      <p:pic>
        <p:nvPicPr>
          <p:cNvPr id="2050" name="Picture 2" descr="D:\математика 6 класс\полож и отриц числа\сложение рацион чисел\IMG_20230210_1953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4357" t="1936" r="4357"/>
          <a:stretch>
            <a:fillRect/>
          </a:stretch>
        </p:blipFill>
        <p:spPr bwMode="auto">
          <a:xfrm>
            <a:off x="142844" y="1285860"/>
            <a:ext cx="4433411" cy="3571899"/>
          </a:xfrm>
          <a:prstGeom prst="rect">
            <a:avLst/>
          </a:prstGeom>
          <a:noFill/>
        </p:spPr>
      </p:pic>
      <p:pic>
        <p:nvPicPr>
          <p:cNvPr id="2051" name="Picture 3" descr="D:\математика 6 класс\полож и отриц числа\сложение рацион чисел\IMG_20230210_19535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8713" t="3872" r="2904"/>
          <a:stretch>
            <a:fillRect/>
          </a:stretch>
        </p:blipFill>
        <p:spPr bwMode="auto">
          <a:xfrm>
            <a:off x="4714877" y="2233366"/>
            <a:ext cx="4180618" cy="34102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Венера</a:t>
            </a:r>
            <a:endParaRPr lang="ru-RU" dirty="0"/>
          </a:p>
        </p:txBody>
      </p:sp>
      <p:pic>
        <p:nvPicPr>
          <p:cNvPr id="3074" name="Picture 2" descr="D:\математика 6 класс\полож и отриц числа\сложение рацион чисел\IMG_20230210_1954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0165"/>
          <a:stretch>
            <a:fillRect/>
          </a:stretch>
        </p:blipFill>
        <p:spPr bwMode="auto">
          <a:xfrm>
            <a:off x="142844" y="1214422"/>
            <a:ext cx="4302162" cy="3591730"/>
          </a:xfrm>
          <a:prstGeom prst="rect">
            <a:avLst/>
          </a:prstGeom>
          <a:noFill/>
        </p:spPr>
      </p:pic>
      <p:pic>
        <p:nvPicPr>
          <p:cNvPr id="3075" name="Picture 3" descr="D:\математика 6 класс\полож и отриц числа\сложение рацион чисел\IMG_20230210_1954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1617" r="2904"/>
          <a:stretch>
            <a:fillRect/>
          </a:stretch>
        </p:blipFill>
        <p:spPr bwMode="auto">
          <a:xfrm>
            <a:off x="4572000" y="2054164"/>
            <a:ext cx="4416548" cy="38751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Земля</a:t>
            </a:r>
            <a:endParaRPr lang="ru-RU" dirty="0"/>
          </a:p>
        </p:txBody>
      </p:sp>
      <p:pic>
        <p:nvPicPr>
          <p:cNvPr id="4098" name="Picture 2" descr="D:\математика 6 класс\полож и отриц числа\сложение рацион чисел\IMG_20230210_1954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5974" t="1936" b="1936"/>
          <a:stretch>
            <a:fillRect/>
          </a:stretch>
        </p:blipFill>
        <p:spPr bwMode="auto">
          <a:xfrm>
            <a:off x="214282" y="1285860"/>
            <a:ext cx="4329482" cy="3714776"/>
          </a:xfrm>
          <a:prstGeom prst="rect">
            <a:avLst/>
          </a:prstGeom>
          <a:noFill/>
        </p:spPr>
      </p:pic>
      <p:pic>
        <p:nvPicPr>
          <p:cNvPr id="4099" name="Picture 3" descr="D:\математика 6 класс\полож и отриц числа\сложение рацион чисел\IMG_20230210_1954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5974" t="3872" r="2904"/>
          <a:stretch>
            <a:fillRect/>
          </a:stretch>
        </p:blipFill>
        <p:spPr bwMode="auto">
          <a:xfrm>
            <a:off x="4750428" y="2357430"/>
            <a:ext cx="4240764" cy="37689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8548247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Марс</a:t>
            </a:r>
            <a:endParaRPr lang="ru-RU" dirty="0"/>
          </a:p>
        </p:txBody>
      </p:sp>
      <p:pic>
        <p:nvPicPr>
          <p:cNvPr id="6146" name="Picture 2" descr="D:\математика 6 класс\полож и отриц числа\сложение рацион чисел\IMG_20230210_1954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4522" t="1936"/>
          <a:stretch>
            <a:fillRect/>
          </a:stretch>
        </p:blipFill>
        <p:spPr bwMode="auto">
          <a:xfrm>
            <a:off x="214282" y="1285860"/>
            <a:ext cx="4234335" cy="3643338"/>
          </a:xfrm>
          <a:prstGeom prst="rect">
            <a:avLst/>
          </a:prstGeom>
          <a:noFill/>
        </p:spPr>
      </p:pic>
      <p:pic>
        <p:nvPicPr>
          <p:cNvPr id="6147" name="Picture 3" descr="D:\математика 6 класс\полож и отриц числа\сложение рацион чисел\IMG_20230210_1954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5974" t="3872" r="4357"/>
          <a:stretch>
            <a:fillRect/>
          </a:stretch>
        </p:blipFill>
        <p:spPr bwMode="auto">
          <a:xfrm>
            <a:off x="4572000" y="2044256"/>
            <a:ext cx="4431982" cy="40106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Приземление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Каким будет произведение двух множителей?</a:t>
            </a:r>
            <a:endParaRPr lang="ru-RU" sz="2800" b="1" i="1" dirty="0" smtClean="0"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Если оба множителя одного знака:</a:t>
            </a:r>
            <a:endParaRPr lang="ru-RU" sz="28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1) а&gt;0,         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b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&gt;0.    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           </a:t>
            </a:r>
            <a:endParaRPr lang="ru-RU" sz="28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2) а&lt;0,         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b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&lt;0.     </a:t>
            </a:r>
          </a:p>
          <a:p>
            <a:pPr lvl="0"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2.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оба множителя разных знаков: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а&gt;0,  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&lt;0.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а&lt;0,  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&gt;0.            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800" dirty="0" smtClean="0">
              <a:ea typeface="Times New Roman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lnSpc>
                <a:spcPct val="115000"/>
              </a:lnSpc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3.Какими 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могут быть множители, если  а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b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&gt;0?</a:t>
            </a:r>
            <a:endParaRPr lang="ru-RU" sz="2800" dirty="0" smtClean="0"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4.Какими 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могут быть множители, если  а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b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&lt;0?</a:t>
            </a:r>
            <a:endParaRPr lang="ru-RU" sz="2800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5.Какими 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могут быть множители, если  а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=0?</a:t>
            </a:r>
            <a:endParaRPr lang="ru-RU" sz="2800" dirty="0" smtClean="0">
              <a:ea typeface="Times New Roman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86</Words>
  <PresentationFormat>Экран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Строение Солнечной системы</vt:lpstr>
      <vt:lpstr>Слайд 2</vt:lpstr>
      <vt:lpstr>Меркурий</vt:lpstr>
      <vt:lpstr>Венера</vt:lpstr>
      <vt:lpstr>Земля</vt:lpstr>
      <vt:lpstr>Слайд 6</vt:lpstr>
      <vt:lpstr>Марс</vt:lpstr>
      <vt:lpstr>Приземление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</cp:revision>
  <dcterms:created xsi:type="dcterms:W3CDTF">2023-02-11T13:48:46Z</dcterms:created>
  <dcterms:modified xsi:type="dcterms:W3CDTF">2023-02-11T15:21:49Z</dcterms:modified>
</cp:coreProperties>
</file>