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2"/>
  </p:notesMasterIdLst>
  <p:sldIdLst>
    <p:sldId id="257" r:id="rId3"/>
    <p:sldId id="269" r:id="rId4"/>
    <p:sldId id="258" r:id="rId5"/>
    <p:sldId id="259" r:id="rId6"/>
    <p:sldId id="265" r:id="rId7"/>
    <p:sldId id="260" r:id="rId8"/>
    <p:sldId id="291" r:id="rId9"/>
    <p:sldId id="281" r:id="rId10"/>
    <p:sldId id="264" r:id="rId11"/>
    <p:sldId id="279" r:id="rId12"/>
    <p:sldId id="280" r:id="rId13"/>
    <p:sldId id="267" r:id="rId14"/>
    <p:sldId id="289" r:id="rId15"/>
    <p:sldId id="272" r:id="rId16"/>
    <p:sldId id="263" r:id="rId17"/>
    <p:sldId id="276" r:id="rId18"/>
    <p:sldId id="287" r:id="rId19"/>
    <p:sldId id="266" r:id="rId20"/>
    <p:sldId id="261" r:id="rId21"/>
    <p:sldId id="273" r:id="rId22"/>
    <p:sldId id="275" r:id="rId23"/>
    <p:sldId id="262" r:id="rId24"/>
    <p:sldId id="278" r:id="rId25"/>
    <p:sldId id="282" r:id="rId26"/>
    <p:sldId id="288" r:id="rId27"/>
    <p:sldId id="286" r:id="rId28"/>
    <p:sldId id="277" r:id="rId29"/>
    <p:sldId id="284" r:id="rId30"/>
    <p:sldId id="29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828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874DB8-3FC2-487F-B9E7-400418084FBE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ECED3-D5CE-40D9-85B8-00909E7851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ECED3-D5CE-40D9-85B8-00909E7851FB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96CCD-75BB-4733-BC49-AC4E685D74DF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77966-A899-4158-866C-DD039DFBC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D73D8-44DF-4299-B97E-147123A378DD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DDE1B-6E67-4F50-80CA-98839752A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11F31-46AD-447F-B78C-065FEF052538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BC0A8-E7C5-44A9-BE9F-6A8120E94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2958B-AADC-4340-8CFF-793EFD2232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5D83B-1196-421D-A4E7-26AA3FACB1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903FE-E44E-4CCD-8881-2EF8D416B6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C9DA3-3081-4690-BE68-1C5BC5D222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5818C-B7D6-443B-913B-EE2DE96201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43AC9-52CD-4444-9288-6705768CC3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9029B-EC59-43A2-963D-764043EF77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5A21D6-79DF-4D19-9657-DC1FDEC52C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D6488-706E-4271-9B44-FE275F5823AF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C2DDC-E678-4032-9959-000D8C48AE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83A717-4D5B-41D8-BE15-5F35C4097E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8D614-271D-4FD3-AC42-628D16C26D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23659-54CB-4853-B6B4-E9F67C0001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037BA-11F1-4DD5-8E03-FBF8401D26B3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F7B77-5F5F-4467-B50B-EA3E3C0291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A4554-E4F3-45D3-82F7-A437F2564BA3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97FF9-E4D4-4C4E-B4CE-4D548ACD61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3EBE6-1B9E-433E-B39B-084655B2ECC8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9BC22-2119-4DA5-B63D-6EF1D1D1CA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3AA07-6EA3-4870-8941-208DE4F0561F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A1D7A-976A-41EE-A17C-2BFD96CC2E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B5939-A1DB-4118-B4BF-A7808FC841D2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920C0-7601-4802-958E-3855E03643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012D9-6298-48B2-AA0F-DAE7202F8AB3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87569-B85E-4BBA-AF4D-DF3349344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AD49E-94AF-4FEF-88F4-E56048C1FFFB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3204A-DE29-44F5-AD0D-632068290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A0B2E9-85DD-47D1-BB10-098CA8DA382B}" type="datetimeFigureOut">
              <a:rPr lang="ru-RU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07BD8E-A1FE-4067-8C78-3C290D7962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FE9D0F5-2CC9-4BC3-99B7-E4E623C789E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76;&#1084;&#1080;&#1085;&#1080;&#1089;&#1090;&#1088;&#1072;&#1090;&#1086;&#1088;\Desktop\&#1048;&#1085;&#1100;-&#1071;&#1085;%20-%20&#1043;&#1080;&#1084;&#1085;%20&#1089;&#1077;&#1084;&#1100;&#1077;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http://www.therebelution.com/uploaded_images/motherdaughter-753715.jpg" TargetMode="External"/><Relationship Id="rId13" Type="http://schemas.openxmlformats.org/officeDocument/2006/relationships/image" Target="http://innalele.ucoz.ru/_ph/1/2/899954136.gif" TargetMode="External"/><Relationship Id="rId3" Type="http://schemas.openxmlformats.org/officeDocument/2006/relationships/image" Target="http://img-fotki.yandex.ru/get/22/min-net05.94/0_b9e9_d79811b9_XL" TargetMode="External"/><Relationship Id="rId7" Type="http://schemas.openxmlformats.org/officeDocument/2006/relationships/image" Target="../media/image24.jpeg"/><Relationship Id="rId12" Type="http://schemas.openxmlformats.org/officeDocument/2006/relationships/image" Target="../media/image26.gif"/><Relationship Id="rId2" Type="http://schemas.openxmlformats.org/officeDocument/2006/relationships/image" Target="../media/image22.jpeg"/><Relationship Id="rId16" Type="http://schemas.openxmlformats.org/officeDocument/2006/relationships/image" Target="http://www.glitters.ru/images/stars_26.gif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therebelution.com/uploaded_images/motherdaughter-753715.jpg" TargetMode="External"/><Relationship Id="rId11" Type="http://schemas.openxmlformats.org/officeDocument/2006/relationships/hyperlink" Target="http://innalele.ucoz.ru/_ph/1/2/899954136.gif" TargetMode="External"/><Relationship Id="rId5" Type="http://schemas.openxmlformats.org/officeDocument/2006/relationships/image" Target="http://www.dmsh17.ru/files/files/sb10065426p-001(1).jpg" TargetMode="External"/><Relationship Id="rId15" Type="http://schemas.openxmlformats.org/officeDocument/2006/relationships/image" Target="../media/image27.gif"/><Relationship Id="rId10" Type="http://schemas.openxmlformats.org/officeDocument/2006/relationships/image" Target="http://fashionpeople.com.ua/uploads/posts/2010-04/1271421926_31c77797796baf115c5345d910c2.jpg" TargetMode="External"/><Relationship Id="rId4" Type="http://schemas.openxmlformats.org/officeDocument/2006/relationships/image" Target="../media/image23.jpeg"/><Relationship Id="rId9" Type="http://schemas.openxmlformats.org/officeDocument/2006/relationships/image" Target="../media/image25.jpeg"/><Relationship Id="rId14" Type="http://schemas.openxmlformats.org/officeDocument/2006/relationships/hyperlink" Target="http://www.glitters.ru/images/stars_26.gi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img0.liveinternet.ru/images/attach/b/3/18/428/18428896_1751383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http://img0.liveinternet.ru/images/attach/b/3/18/428/18428896_1751383.jpg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http://myljtjaschka.3dn.ru/bestgif_narod_ru_1074.gif" TargetMode="External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http://content.foto.mail.ru/mail/strip-net/_myphoto/i-183.jpg" TargetMode="External"/><Relationship Id="rId2" Type="http://schemas.openxmlformats.org/officeDocument/2006/relationships/hyperlink" Target="http://photobucket.com/albums/n282/deliteandtom/dovesnthesky1xb5qh41ha9va7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http://photobucket.com/albums/n282/deliteandtom/dovesnthesky1xb5qh41ha9va7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http://tritroichki.narod.ru/kartiny/kar13.gif" TargetMode="External"/><Relationship Id="rId7" Type="http://schemas.openxmlformats.org/officeDocument/2006/relationships/image" Target="http://www.volnet.ru/~vipusknik/2006/it309/sorokinao/images/korovki.gif" TargetMode="External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gif"/><Relationship Id="rId5" Type="http://schemas.openxmlformats.org/officeDocument/2006/relationships/hyperlink" Target="http://www.volnet.ru/~vipusknik/2006/it309/sorokinao/images/korovki.gif" TargetMode="External"/><Relationship Id="rId4" Type="http://schemas.openxmlformats.org/officeDocument/2006/relationships/image" Target="../media/image44.gif"/><Relationship Id="rId9" Type="http://schemas.openxmlformats.org/officeDocument/2006/relationships/image" Target="../media/image47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3" Type="http://schemas.openxmlformats.org/officeDocument/2006/relationships/image" Target="http://elfpix.ru/files/elfpix/imagecache/w/image/1/2009/04/29/2cffxbo1.jpg" TargetMode="External"/><Relationship Id="rId7" Type="http://schemas.openxmlformats.org/officeDocument/2006/relationships/image" Target="../media/image52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gif"/><Relationship Id="rId5" Type="http://schemas.openxmlformats.org/officeDocument/2006/relationships/image" Target="http://tritroichki.narod.ru/lubov/love185.gif" TargetMode="External"/><Relationship Id="rId4" Type="http://schemas.openxmlformats.org/officeDocument/2006/relationships/image" Target="../media/image50.gif"/><Relationship Id="rId9" Type="http://schemas.openxmlformats.org/officeDocument/2006/relationships/image" Target="../media/image54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http://kilat.ru/ludi/deti/deti-29.gi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643314"/>
            <a:ext cx="8572560" cy="3000396"/>
          </a:xfrm>
          <a:prstGeom prst="rect">
            <a:avLst/>
          </a:prstGeom>
          <a:noFill/>
        </p:spPr>
        <p:txBody>
          <a:bodyPr wrap="none">
            <a:prstTxWarp prst="textCurve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Крепкая семья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крепкая Россия!</a:t>
            </a:r>
          </a:p>
        </p:txBody>
      </p:sp>
      <p:pic>
        <p:nvPicPr>
          <p:cNvPr id="3" name="Рисунок 2" descr="KDYQCA65F6XECAO8HIT3CAOGGSEQCAJQ3BCNCAX0016BCAGIUMHUCA3M8MZGCARJQ3NVCAP5MVIBCAAQOMA3CA9EIO7QCAO6XIGSCAZGNSO8CAFJ66JKCAUWE1LRCAH1VWJLCA7FS9ARCAI4RIXICA688BT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50" y="2286000"/>
            <a:ext cx="22479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9P4KCAAGSBDQCA48AIMRCAWVLOC8CAECRM9LCA9KR95BCAYNBYNECACLRK9BCAL0AZYTCAK5S8JBCAN2Z9SFCAV69NKPCA68J87SCA9FDYW3CA9K5BWECAMOBA1ACALZRODWCAJ2PYKFCADIOT5XCAM6F2Y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38" y="500063"/>
            <a:ext cx="23431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25" y="571500"/>
            <a:ext cx="2233613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Инь-Ян - Гимн семь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358214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Мои документы\К УРОКУ\Анимашки\deti-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2268"/>
            <a:ext cx="9358346" cy="774782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33"/>
            </a:gs>
            <a:gs pos="100000">
              <a:srgbClr val="FF66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 descr="http://img-fotki.yandex.ru/get/22/min-net05.94/0_b9e9_d79811b9_XL"/>
          <p:cNvPicPr>
            <a:picLocks noChangeAspect="1" noChangeArrowheads="1"/>
          </p:cNvPicPr>
          <p:nvPr/>
        </p:nvPicPr>
        <p:blipFill>
          <a:blip r:embed="rId2" r:link="rId3"/>
          <a:srcRect t="11534" b="18169"/>
          <a:stretch>
            <a:fillRect/>
          </a:stretch>
        </p:blipFill>
        <p:spPr bwMode="auto">
          <a:xfrm>
            <a:off x="3132138" y="1196975"/>
            <a:ext cx="39751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 descr="http://www.dmsh17.ru/files/files/sb10065426p-001(1).jp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250825" y="188913"/>
            <a:ext cx="3095625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i-main-pic" descr="Картинка 29 из 29632">
            <a:hlinkClick r:id="rId6"/>
          </p:cNvPr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 flipH="1">
            <a:off x="6443663" y="3644900"/>
            <a:ext cx="247332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 descr="http://fashionpeople.com.ua/uploads/posts/2010-04/1271421926_31c77797796baf115c5345d910c2.jpg"/>
          <p:cNvPicPr>
            <a:picLocks noChangeAspect="1" noChangeArrowheads="1"/>
          </p:cNvPicPr>
          <p:nvPr/>
        </p:nvPicPr>
        <p:blipFill>
          <a:blip r:embed="rId9" r:link="rId10">
            <a:lum bright="6000"/>
          </a:blip>
          <a:srcRect/>
          <a:stretch>
            <a:fillRect/>
          </a:stretch>
        </p:blipFill>
        <p:spPr bwMode="auto">
          <a:xfrm>
            <a:off x="468313" y="2924175"/>
            <a:ext cx="2492375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i-main-pic" descr="Картинка 110 из 1237">
            <a:hlinkClick r:id="rId11"/>
          </p:cNvPr>
          <p:cNvPicPr>
            <a:picLocks noChangeAspect="1" noChangeArrowheads="1"/>
          </p:cNvPicPr>
          <p:nvPr/>
        </p:nvPicPr>
        <p:blipFill>
          <a:blip r:embed="rId12" r:link="rId13"/>
          <a:srcRect/>
          <a:stretch>
            <a:fillRect/>
          </a:stretch>
        </p:blipFill>
        <p:spPr bwMode="auto">
          <a:xfrm flipH="1">
            <a:off x="6300788" y="260350"/>
            <a:ext cx="24415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i-main-pic" descr="Картинка 40 из 106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3419475" y="333375"/>
            <a:ext cx="7604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i-main-pic" descr="Картинка 40 из 106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6011863" y="549275"/>
            <a:ext cx="76041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i-main-pic" descr="Картинка 40 из 106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5076825" y="188913"/>
            <a:ext cx="7604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i-main-pic" descr="Картинка 40 из 106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4356100" y="549275"/>
            <a:ext cx="7604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i-main-pic" descr="Картинка 40 из 106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6659563" y="0"/>
            <a:ext cx="76041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9" name="i-main-pic" descr="Картинка 40 из 106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8027988" y="1700213"/>
            <a:ext cx="76041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i-main-pic" descr="Картинка 40 из 106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5724525" y="5229225"/>
            <a:ext cx="7604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1" name="i-main-pic" descr="Картинка 40 из 106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6659563" y="3213100"/>
            <a:ext cx="76041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i-main-pic" descr="Картинка 40 из 106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4572000" y="5805488"/>
            <a:ext cx="7604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3" name="i-main-pic" descr="Картинка 40 из 106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2771775" y="5229225"/>
            <a:ext cx="7604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74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/>
          <a:srcRect b="8690"/>
          <a:stretch>
            <a:fillRect/>
          </a:stretch>
        </p:blipFill>
        <p:spPr bwMode="auto">
          <a:xfrm>
            <a:off x="0" y="0"/>
            <a:ext cx="9144000" cy="693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F:\Мои документы\К УРОКУ\по семье\Семья\0_5d9d2_64f608bd_XL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6" y="0"/>
            <a:ext cx="9129664" cy="686595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Documents and Settings\HO\Рабочий стол\397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4351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Мои документы\К УРОКУ\по семье\Семья\People_Children_Happy_Mother_and_Baby___Children_012806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8"/>
            <a:ext cx="9144000" cy="6858098"/>
          </a:xfrm>
          <a:prstGeom prst="rect">
            <a:avLst/>
          </a:prstGeom>
          <a:noFill/>
        </p:spPr>
      </p:pic>
      <p:pic>
        <p:nvPicPr>
          <p:cNvPr id="6148" name="Picture 4" descr="F:\Мои документы\К УРОКУ\Анимашки\3e5c94cc8ef0602aec69a43eee16e03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527" y="5041900"/>
            <a:ext cx="1937173" cy="18161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myljtjaschka.3dn.ru/bestgif_narod_ru_1074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-214346" y="2262257"/>
            <a:ext cx="4729643" cy="459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F:\Мои документы\К УРОКУ\Анимашки\pyt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52" y="1"/>
            <a:ext cx="5572148" cy="4464862"/>
          </a:xfrm>
          <a:prstGeom prst="rect">
            <a:avLst/>
          </a:prstGeom>
          <a:noFill/>
        </p:spPr>
      </p:pic>
      <p:pic>
        <p:nvPicPr>
          <p:cNvPr id="11267" name="Picture 3" descr="F:\Мои документы\К УРОКУ\по семье\Семья\38632993_1232813933_tat4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"/>
            <a:ext cx="2071670" cy="228927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Documents and Settings\HO\Рабочий стол\a519701984b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1630" y="-37936"/>
            <a:ext cx="9195630" cy="6925347"/>
          </a:xfrm>
          <a:prstGeom prst="rect">
            <a:avLst/>
          </a:prstGeom>
          <a:noFill/>
        </p:spPr>
      </p:pic>
      <p:pic>
        <p:nvPicPr>
          <p:cNvPr id="24580" name="Picture 4" descr="F:\Мои документы\К УРОКУ\Анимашки\30074-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1476375" cy="1143000"/>
          </a:xfrm>
          <a:prstGeom prst="rect">
            <a:avLst/>
          </a:prstGeom>
          <a:noFill/>
        </p:spPr>
      </p:pic>
      <p:pic>
        <p:nvPicPr>
          <p:cNvPr id="24581" name="Picture 5" descr="F:\Мои документы\К УРОКУ\Анимашки\30074-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1476375" cy="1143000"/>
          </a:xfrm>
          <a:prstGeom prst="rect">
            <a:avLst/>
          </a:prstGeom>
          <a:noFill/>
        </p:spPr>
      </p:pic>
      <p:pic>
        <p:nvPicPr>
          <p:cNvPr id="24582" name="Picture 6" descr="F:\Мои документы\К УРОКУ\Анимашки\30074-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285992"/>
            <a:ext cx="1476375" cy="1143000"/>
          </a:xfrm>
          <a:prstGeom prst="rect">
            <a:avLst/>
          </a:prstGeom>
          <a:noFill/>
        </p:spPr>
      </p:pic>
      <p:pic>
        <p:nvPicPr>
          <p:cNvPr id="24583" name="Picture 7" descr="F:\Мои документы\К УРОКУ\Анимашки\30074-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143248"/>
            <a:ext cx="1476375" cy="1143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Мои документы\К УРОКУ\Анимашки\2f8c85e8f92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"/>
            <a:ext cx="9144000" cy="68580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Мои документы\К УРОКУ\по семье\Семья\animacija-rebenok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490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i-main-pic" descr="Картинка 2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/>
          <a:srcRect l="4135" r="5794"/>
          <a:stretch>
            <a:fillRect/>
          </a:stretch>
        </p:blipFill>
        <p:spPr bwMode="auto">
          <a:xfrm>
            <a:off x="-63189" y="0"/>
            <a:ext cx="920718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bird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765175"/>
            <a:ext cx="201612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bird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4716463" y="620713"/>
            <a:ext cx="22320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bird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4508500"/>
            <a:ext cx="201612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 descr="bird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372225" y="4365625"/>
            <a:ext cx="22320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bird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7307263" y="188913"/>
            <a:ext cx="1836737" cy="1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1" descr="bird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584325" cy="111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2" descr="http://content.foto.mail.ru/mail/strip-net/_myphoto/i-183.jpg"/>
          <p:cNvPicPr>
            <a:picLocks noChangeAspect="1" noChangeArrowheads="1"/>
          </p:cNvPicPr>
          <p:nvPr/>
        </p:nvPicPr>
        <p:blipFill>
          <a:blip r:embed="rId6" r:link="rId7"/>
          <a:srcRect l="2158" t="2641" r="4268" b="14848"/>
          <a:stretch>
            <a:fillRect/>
          </a:stretch>
        </p:blipFill>
        <p:spPr bwMode="auto">
          <a:xfrm>
            <a:off x="2700338" y="2205038"/>
            <a:ext cx="3598862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 descr="C:\Documents and Settings\HO\Рабочий стол\113183_1722-800x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25372"/>
          </a:xfrm>
          <a:prstGeom prst="rect">
            <a:avLst/>
          </a:prstGeom>
          <a:noFill/>
        </p:spPr>
      </p:pic>
      <p:pic>
        <p:nvPicPr>
          <p:cNvPr id="16394" name="Picture 10" descr="F:\Мои документы\К УРОКУ\по семье\Семья\718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657725"/>
            <a:ext cx="6929486" cy="2200275"/>
          </a:xfrm>
          <a:prstGeom prst="rect">
            <a:avLst/>
          </a:prstGeom>
          <a:noFill/>
        </p:spPr>
      </p:pic>
      <p:pic>
        <p:nvPicPr>
          <p:cNvPr id="16395" name="Picture 11" descr="F:\Мои документы\К УРОКУ\Анимашки\f93defe90a1df8235e7b12794ac696f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9" y="-1"/>
            <a:ext cx="1643042" cy="160857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http://tritroichki.narod.ru/kartiny/kar13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-1" y="23294"/>
            <a:ext cx="9153859" cy="6834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koshka9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36" y="4581525"/>
            <a:ext cx="1889428" cy="2062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i-main-pic" descr="Картинка 737 из 1237">
            <a:hlinkClick r:id="rId5"/>
          </p:cNvPr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7451725" y="3357563"/>
            <a:ext cx="13589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8" descr="PE02622_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5984" y="3071810"/>
            <a:ext cx="3960812" cy="3662362"/>
          </a:xfrm>
          <a:prstGeom prst="rect">
            <a:avLst/>
          </a:prstGeom>
          <a:noFill/>
        </p:spPr>
      </p:pic>
      <p:pic>
        <p:nvPicPr>
          <p:cNvPr id="18442" name="Picture 10" descr="borb3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19250" y="3573463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1" descr="borb3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580063" y="371633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12" descr="borb3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11863" y="414972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13" descr="borb3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87450" y="386080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Мои документы\К УРОКУ\по семье\Семья\b1f61d194634d0c7a0396a1a66234d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66"/>
            </a:gs>
            <a:gs pos="100000">
              <a:srgbClr val="666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7" descr="Family Ties"/>
          <p:cNvPicPr>
            <a:picLocks noChangeAspect="1" noChangeArrowheads="1"/>
          </p:cNvPicPr>
          <p:nvPr/>
        </p:nvPicPr>
        <p:blipFill>
          <a:blip r:embed="rId2" r:link="rId3"/>
          <a:srcRect l="29720" t="70076" r="49677" b="832"/>
          <a:stretch>
            <a:fillRect/>
          </a:stretch>
        </p:blipFill>
        <p:spPr bwMode="auto">
          <a:xfrm>
            <a:off x="7019925" y="3573463"/>
            <a:ext cx="1804988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Family Ties"/>
          <p:cNvPicPr>
            <a:picLocks noChangeAspect="1" noChangeArrowheads="1"/>
          </p:cNvPicPr>
          <p:nvPr/>
        </p:nvPicPr>
        <p:blipFill>
          <a:blip r:embed="rId2" r:link="rId3"/>
          <a:srcRect l="6810" t="5473" r="1941" b="38054"/>
          <a:stretch>
            <a:fillRect/>
          </a:stretch>
        </p:blipFill>
        <p:spPr bwMode="auto">
          <a:xfrm>
            <a:off x="2195513" y="1341438"/>
            <a:ext cx="5105400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Family Ties"/>
          <p:cNvPicPr>
            <a:picLocks noChangeAspect="1" noChangeArrowheads="1"/>
          </p:cNvPicPr>
          <p:nvPr/>
        </p:nvPicPr>
        <p:blipFill>
          <a:blip r:embed="rId2" r:link="rId3"/>
          <a:srcRect l="50323" t="70236" r="25093" b="992"/>
          <a:stretch>
            <a:fillRect/>
          </a:stretch>
        </p:blipFill>
        <p:spPr bwMode="auto">
          <a:xfrm>
            <a:off x="323850" y="333375"/>
            <a:ext cx="2011363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http://tritroichki.narod.ru/lubov/love185.gif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1763713" y="3789363"/>
            <a:ext cx="1222375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9" descr="http://tritroichki.narod.ru/lubov/love185.gif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6659563" y="692150"/>
            <a:ext cx="122555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1" descr="bird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260350"/>
            <a:ext cx="1503362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13" descr="koshka10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3" y="4797425"/>
            <a:ext cx="252095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14" descr="koshka10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825" y="4868863"/>
            <a:ext cx="2808288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15" descr="borb2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64388" y="2276475"/>
            <a:ext cx="9144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16" descr="borb2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40650" y="2636838"/>
            <a:ext cx="9144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8" name="Picture 18" descr="borb2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229600" y="1916113"/>
            <a:ext cx="9144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Мои документы\К УРОКУ\Анимашки\Pic_19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Мои документы\К УРОКУ\по семье\Семья\Shiv-Ganesh-Parvati-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3035" y="13058"/>
            <a:ext cx="9297036" cy="68449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C:\Documents and Settings\HO\Рабочий стол\a6a03ca5cf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4880" y="-39734"/>
            <a:ext cx="9218880" cy="6897734"/>
          </a:xfrm>
          <a:prstGeom prst="rect">
            <a:avLst/>
          </a:prstGeom>
          <a:noFill/>
        </p:spPr>
      </p:pic>
      <p:pic>
        <p:nvPicPr>
          <p:cNvPr id="25605" name="Picture 5" descr="F:\Мои документы\К УРОКУ\Анимашки\92d5b6957a108475aa848ac4a8d9f18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81900" y="0"/>
            <a:ext cx="1562100" cy="1285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Мои документы\К УРОКУ\Анимашки\mishk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05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Мои документы\К УРОКУ\Анимашки\Pic_19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01"/>
            <a:ext cx="9144000" cy="686740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F:\Мои документы\К УРОКУ\по семье\Семья\1301888255_de64b946d2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1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Мои документы\К УРОКУ\по семье\Семья\3475017-family-lying-outdoors-smil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32326"/>
          </a:xfrm>
          <a:prstGeom prst="rect">
            <a:avLst/>
          </a:prstGeom>
          <a:noFill/>
        </p:spPr>
      </p:pic>
      <p:pic>
        <p:nvPicPr>
          <p:cNvPr id="1028" name="Picture 4" descr="F:\Мои документы\К УРОКУ\Анимашки\розы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81600"/>
            <a:ext cx="2314576" cy="1676400"/>
          </a:xfrm>
          <a:prstGeom prst="rect">
            <a:avLst/>
          </a:prstGeom>
          <a:noFill/>
        </p:spPr>
      </p:pic>
      <p:pic>
        <p:nvPicPr>
          <p:cNvPr id="1029" name="Picture 5" descr="F:\Мои документы\К УРОКУ\Анимашки\розы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9425" y="0"/>
            <a:ext cx="2314575" cy="16764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HO\Рабочий стол\100041-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52" y="0"/>
            <a:ext cx="5191148" cy="6929465"/>
          </a:xfrm>
          <a:prstGeom prst="rect">
            <a:avLst/>
          </a:prstGeom>
          <a:noFill/>
        </p:spPr>
      </p:pic>
      <p:pic>
        <p:nvPicPr>
          <p:cNvPr id="3" name="Picture 5" descr="http://kilat.ru/ludi/deti/deti-29.gif"/>
          <p:cNvPicPr>
            <a:picLocks noChangeAspect="1" noChangeArrowheads="1"/>
          </p:cNvPicPr>
          <p:nvPr/>
        </p:nvPicPr>
        <p:blipFill>
          <a:blip r:embed="rId3" r:link="rId4">
            <a:lum bright="-6000" contrast="18000"/>
          </a:blip>
          <a:srcRect/>
          <a:stretch>
            <a:fillRect/>
          </a:stretch>
        </p:blipFill>
        <p:spPr bwMode="auto">
          <a:xfrm>
            <a:off x="0" y="1285860"/>
            <a:ext cx="385762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F:\Мои документы\К УРОКУ\по семье\Семья\7e0caa1150da4ca82b6b136d5770c7a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643276" cy="16890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e15d3bbb63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Мои документы\К УРОКУ\по семье\Семья\Image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F:\Мои документы\К УРОКУ\Анимашки\de98502943f7feca4cd531a9e6555a9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0"/>
            <a:ext cx="2071670" cy="201909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ои документы\К УРОКУ\по семье\Семья\0_35174_bb7df1fe_X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204" y="0"/>
            <a:ext cx="9157204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HO\Рабочий стол\85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Мои документы\К УРОКУ\Анимашки\0270a73602b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87" y="0"/>
            <a:ext cx="9125628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7</Words>
  <Application>Microsoft Office PowerPoint</Application>
  <PresentationFormat>Экран (4:3)</PresentationFormat>
  <Paragraphs>3</Paragraphs>
  <Slides>29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Трек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Che</dc:creator>
  <cp:lastModifiedBy>DNA7 X86</cp:lastModifiedBy>
  <cp:revision>23</cp:revision>
  <dcterms:created xsi:type="dcterms:W3CDTF">2012-02-27T10:39:59Z</dcterms:created>
  <dcterms:modified xsi:type="dcterms:W3CDTF">2019-02-26T02:39:16Z</dcterms:modified>
</cp:coreProperties>
</file>