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81" r:id="rId3"/>
    <p:sldId id="280" r:id="rId4"/>
    <p:sldId id="256" r:id="rId5"/>
    <p:sldId id="257" r:id="rId6"/>
    <p:sldId id="282" r:id="rId7"/>
    <p:sldId id="271" r:id="rId8"/>
    <p:sldId id="258" r:id="rId9"/>
    <p:sldId id="263" r:id="rId10"/>
    <p:sldId id="264" r:id="rId11"/>
    <p:sldId id="265" r:id="rId12"/>
    <p:sldId id="266" r:id="rId13"/>
    <p:sldId id="287" r:id="rId14"/>
    <p:sldId id="260" r:id="rId15"/>
    <p:sldId id="268" r:id="rId16"/>
    <p:sldId id="26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69" r:id="rId25"/>
    <p:sldId id="272" r:id="rId26"/>
    <p:sldId id="261" r:id="rId27"/>
    <p:sldId id="283" r:id="rId28"/>
    <p:sldId id="284" r:id="rId29"/>
    <p:sldId id="277" r:id="rId30"/>
    <p:sldId id="279" r:id="rId31"/>
    <p:sldId id="278" r:id="rId32"/>
    <p:sldId id="273" r:id="rId33"/>
    <p:sldId id="274" r:id="rId34"/>
    <p:sldId id="275" r:id="rId35"/>
    <p:sldId id="286" r:id="rId36"/>
    <p:sldId id="25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4CFFBC-D5F6-42F2-A2C1-BDE88FCA4D0B}" type="doc">
      <dgm:prSet loTypeId="urn:microsoft.com/office/officeart/2005/8/layout/vList4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761E83D-CB13-4C8B-B2D8-812EA9C5047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Скотоводство</a:t>
          </a:r>
          <a:r>
            <a:rPr lang="ru-RU" sz="1500" dirty="0" smtClean="0"/>
            <a:t> (молочное,  молочно-мясное  и мясное скотоводство)</a:t>
          </a:r>
          <a:endParaRPr lang="ru-RU" sz="1500" dirty="0"/>
        </a:p>
      </dgm:t>
    </dgm:pt>
    <dgm:pt modelId="{BC198283-ED95-437A-91BD-420807996C47}" type="parTrans" cxnId="{35C7D035-C7F6-49CC-97C0-D1FA064E4737}">
      <dgm:prSet/>
      <dgm:spPr/>
      <dgm:t>
        <a:bodyPr/>
        <a:lstStyle/>
        <a:p>
          <a:endParaRPr lang="ru-RU"/>
        </a:p>
      </dgm:t>
    </dgm:pt>
    <dgm:pt modelId="{1A2087B2-27F8-47EA-859A-5516E0B9787D}" type="sibTrans" cxnId="{35C7D035-C7F6-49CC-97C0-D1FA064E4737}">
      <dgm:prSet/>
      <dgm:spPr/>
      <dgm:t>
        <a:bodyPr/>
        <a:lstStyle/>
        <a:p>
          <a:endParaRPr lang="ru-RU"/>
        </a:p>
      </dgm:t>
    </dgm:pt>
    <dgm:pt modelId="{A9CDDC7D-5742-401D-BDFC-B582AA7E7E2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Свиноводство</a:t>
          </a:r>
          <a:endParaRPr lang="ru-RU" sz="2800" b="1" dirty="0">
            <a:latin typeface="Arial Black" pitchFamily="34" charset="0"/>
          </a:endParaRPr>
        </a:p>
      </dgm:t>
    </dgm:pt>
    <dgm:pt modelId="{49C0096E-B7A8-46F5-B4CD-DD73BA1DD721}" type="parTrans" cxnId="{86AB04D7-4296-4A55-A6A8-9380CF0ECD4B}">
      <dgm:prSet/>
      <dgm:spPr/>
      <dgm:t>
        <a:bodyPr/>
        <a:lstStyle/>
        <a:p>
          <a:endParaRPr lang="ru-RU"/>
        </a:p>
      </dgm:t>
    </dgm:pt>
    <dgm:pt modelId="{BB60100E-31A1-42B0-9126-0E3F85DAA1AC}" type="sibTrans" cxnId="{86AB04D7-4296-4A55-A6A8-9380CF0ECD4B}">
      <dgm:prSet/>
      <dgm:spPr/>
      <dgm:t>
        <a:bodyPr/>
        <a:lstStyle/>
        <a:p>
          <a:endParaRPr lang="ru-RU"/>
        </a:p>
      </dgm:t>
    </dgm:pt>
    <dgm:pt modelId="{E0DA4188-319F-4310-B220-F25C184BD5F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Овцеводство</a:t>
          </a:r>
          <a:endParaRPr lang="ru-RU" sz="2800" b="1" dirty="0">
            <a:latin typeface="Arial Black" pitchFamily="34" charset="0"/>
          </a:endParaRPr>
        </a:p>
      </dgm:t>
    </dgm:pt>
    <dgm:pt modelId="{33321A3B-69A0-4894-AF12-B50431FCA4B5}" type="parTrans" cxnId="{98B5F40D-BB34-475C-BEE4-EA33A651C267}">
      <dgm:prSet/>
      <dgm:spPr/>
      <dgm:t>
        <a:bodyPr/>
        <a:lstStyle/>
        <a:p>
          <a:endParaRPr lang="ru-RU"/>
        </a:p>
      </dgm:t>
    </dgm:pt>
    <dgm:pt modelId="{2E2FC191-53E5-4E8E-A70D-B0161BCF8BF3}" type="sibTrans" cxnId="{98B5F40D-BB34-475C-BEE4-EA33A651C267}">
      <dgm:prSet/>
      <dgm:spPr/>
      <dgm:t>
        <a:bodyPr/>
        <a:lstStyle/>
        <a:p>
          <a:endParaRPr lang="ru-RU"/>
        </a:p>
      </dgm:t>
    </dgm:pt>
    <dgm:pt modelId="{5378D742-7BB7-467F-ABD8-DEAC00824C5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Коневодство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D94BC425-0C5D-44C2-97C6-B119DB1BEC70}" type="parTrans" cxnId="{35BED581-44F9-4057-AAF3-05F523B114E0}">
      <dgm:prSet/>
      <dgm:spPr/>
      <dgm:t>
        <a:bodyPr/>
        <a:lstStyle/>
        <a:p>
          <a:endParaRPr lang="ru-RU"/>
        </a:p>
      </dgm:t>
    </dgm:pt>
    <dgm:pt modelId="{0DEBD014-0CF9-4693-B0E8-DF9641BA1EA1}" type="sibTrans" cxnId="{35BED581-44F9-4057-AAF3-05F523B114E0}">
      <dgm:prSet/>
      <dgm:spPr/>
      <dgm:t>
        <a:bodyPr/>
        <a:lstStyle/>
        <a:p>
          <a:endParaRPr lang="ru-RU"/>
        </a:p>
      </dgm:t>
    </dgm:pt>
    <dgm:pt modelId="{A00ED144-FC53-4923-A2C7-6D48CC4BA52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Оленеводство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B98614D6-EEFF-450A-8DC2-7E33751D8E9A}" type="parTrans" cxnId="{D2367DF5-6C51-49D1-BFBD-3636EA32114D}">
      <dgm:prSet/>
      <dgm:spPr/>
      <dgm:t>
        <a:bodyPr/>
        <a:lstStyle/>
        <a:p>
          <a:endParaRPr lang="ru-RU"/>
        </a:p>
      </dgm:t>
    </dgm:pt>
    <dgm:pt modelId="{84889899-7600-4FC9-BF86-630067B6CE01}" type="sibTrans" cxnId="{D2367DF5-6C51-49D1-BFBD-3636EA32114D}">
      <dgm:prSet/>
      <dgm:spPr/>
      <dgm:t>
        <a:bodyPr/>
        <a:lstStyle/>
        <a:p>
          <a:endParaRPr lang="ru-RU"/>
        </a:p>
      </dgm:t>
    </dgm:pt>
    <dgm:pt modelId="{4F2A907C-0030-4118-B95C-6F7B9A15E0F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Птицеводство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526FBC97-360B-4D3A-B70F-F792D640AC37}" type="parTrans" cxnId="{13C8A402-EF13-4FAC-B365-585647F85ED7}">
      <dgm:prSet/>
      <dgm:spPr/>
      <dgm:t>
        <a:bodyPr/>
        <a:lstStyle/>
        <a:p>
          <a:endParaRPr lang="ru-RU"/>
        </a:p>
      </dgm:t>
    </dgm:pt>
    <dgm:pt modelId="{F2F6C257-F0D9-4042-A67F-D5BFF2F46188}" type="sibTrans" cxnId="{13C8A402-EF13-4FAC-B365-585647F85ED7}">
      <dgm:prSet/>
      <dgm:spPr/>
      <dgm:t>
        <a:bodyPr/>
        <a:lstStyle/>
        <a:p>
          <a:endParaRPr lang="ru-RU"/>
        </a:p>
      </dgm:t>
    </dgm:pt>
    <dgm:pt modelId="{547E9E85-63A2-49D0-8203-1C3CD5EA9E58}">
      <dgm:prSet custT="1"/>
      <dgm:spPr/>
      <dgm:t>
        <a:bodyPr/>
        <a:lstStyle/>
        <a:p>
          <a:r>
            <a:rPr lang="ru-RU" sz="2800" b="1" dirty="0" smtClean="0">
              <a:latin typeface="Arial Black" pitchFamily="34" charset="0"/>
            </a:rPr>
            <a:t>Звероводство</a:t>
          </a:r>
        </a:p>
      </dgm:t>
    </dgm:pt>
    <dgm:pt modelId="{E6E7EAF4-09DD-4E79-B785-22EA5738A85A}" type="parTrans" cxnId="{D4EBD91B-E12F-4382-AF11-2154FFF59902}">
      <dgm:prSet/>
      <dgm:spPr/>
      <dgm:t>
        <a:bodyPr/>
        <a:lstStyle/>
        <a:p>
          <a:endParaRPr lang="ru-RU"/>
        </a:p>
      </dgm:t>
    </dgm:pt>
    <dgm:pt modelId="{CBE61AE2-3893-4BDA-9A41-C4F1110FDC05}" type="sibTrans" cxnId="{D4EBD91B-E12F-4382-AF11-2154FFF59902}">
      <dgm:prSet/>
      <dgm:spPr/>
      <dgm:t>
        <a:bodyPr/>
        <a:lstStyle/>
        <a:p>
          <a:endParaRPr lang="ru-RU"/>
        </a:p>
      </dgm:t>
    </dgm:pt>
    <dgm:pt modelId="{DACE2328-6606-48E9-A028-A4AB90E6E4A8}" type="pres">
      <dgm:prSet presAssocID="{EA4CFFBC-D5F6-42F2-A2C1-BDE88FCA4D0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511736-4D98-47FB-9CCA-580F4FC1351F}" type="pres">
      <dgm:prSet presAssocID="{A761E83D-CB13-4C8B-B2D8-812EA9C50474}" presName="comp" presStyleCnt="0"/>
      <dgm:spPr/>
    </dgm:pt>
    <dgm:pt modelId="{CE0EBCE2-1E2D-40D7-96E6-8B69A74B2032}" type="pres">
      <dgm:prSet presAssocID="{A761E83D-CB13-4C8B-B2D8-812EA9C50474}" presName="box" presStyleLbl="node1" presStyleIdx="0" presStyleCnt="7"/>
      <dgm:spPr/>
      <dgm:t>
        <a:bodyPr/>
        <a:lstStyle/>
        <a:p>
          <a:endParaRPr lang="ru-RU"/>
        </a:p>
      </dgm:t>
    </dgm:pt>
    <dgm:pt modelId="{D309C518-4F30-4FBB-AFFA-8741872820C0}" type="pres">
      <dgm:prSet presAssocID="{A761E83D-CB13-4C8B-B2D8-812EA9C50474}" presName="img" presStyleLbl="fgImgPlace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55B2A8C-BB62-44F9-AC7D-525D8FA974AA}" type="pres">
      <dgm:prSet presAssocID="{A761E83D-CB13-4C8B-B2D8-812EA9C50474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9C8D7-E4DF-4DB6-9C29-BAF9323AD417}" type="pres">
      <dgm:prSet presAssocID="{1A2087B2-27F8-47EA-859A-5516E0B9787D}" presName="spacer" presStyleCnt="0"/>
      <dgm:spPr/>
    </dgm:pt>
    <dgm:pt modelId="{C7A1AF1D-790E-4389-A1B0-22592EFE2FB0}" type="pres">
      <dgm:prSet presAssocID="{A9CDDC7D-5742-401D-BDFC-B582AA7E7E2B}" presName="comp" presStyleCnt="0"/>
      <dgm:spPr/>
    </dgm:pt>
    <dgm:pt modelId="{1B71FF39-F0F2-4F49-A756-55BFCA59FB3B}" type="pres">
      <dgm:prSet presAssocID="{A9CDDC7D-5742-401D-BDFC-B582AA7E7E2B}" presName="box" presStyleLbl="node1" presStyleIdx="1" presStyleCnt="7"/>
      <dgm:spPr/>
      <dgm:t>
        <a:bodyPr/>
        <a:lstStyle/>
        <a:p>
          <a:endParaRPr lang="ru-RU"/>
        </a:p>
      </dgm:t>
    </dgm:pt>
    <dgm:pt modelId="{58C19E47-562F-4E17-81BB-5281BCF1E054}" type="pres">
      <dgm:prSet presAssocID="{A9CDDC7D-5742-401D-BDFC-B582AA7E7E2B}" presName="img" presStyleLbl="fgImgPlace1" presStyleIdx="1" presStyleCnt="7" custScaleY="12698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A92CB57-9C95-4B38-BBA2-BE4DC4E4804C}" type="pres">
      <dgm:prSet presAssocID="{A9CDDC7D-5742-401D-BDFC-B582AA7E7E2B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5F700-A5E1-4A08-BEDE-04F9B53E7A99}" type="pres">
      <dgm:prSet presAssocID="{BB60100E-31A1-42B0-9126-0E3F85DAA1AC}" presName="spacer" presStyleCnt="0"/>
      <dgm:spPr/>
    </dgm:pt>
    <dgm:pt modelId="{F0C2E11B-DC08-43B4-93EF-C73BA5F7B083}" type="pres">
      <dgm:prSet presAssocID="{E0DA4188-319F-4310-B220-F25C184BD5F5}" presName="comp" presStyleCnt="0"/>
      <dgm:spPr/>
    </dgm:pt>
    <dgm:pt modelId="{23FC5935-5C22-43D6-A4A3-67D61E56BEE3}" type="pres">
      <dgm:prSet presAssocID="{E0DA4188-319F-4310-B220-F25C184BD5F5}" presName="box" presStyleLbl="node1" presStyleIdx="2" presStyleCnt="7"/>
      <dgm:spPr/>
      <dgm:t>
        <a:bodyPr/>
        <a:lstStyle/>
        <a:p>
          <a:endParaRPr lang="ru-RU"/>
        </a:p>
      </dgm:t>
    </dgm:pt>
    <dgm:pt modelId="{7C52346B-FDA1-47A2-943E-AC4EE23A7731}" type="pres">
      <dgm:prSet presAssocID="{E0DA4188-319F-4310-B220-F25C184BD5F5}" presName="img" presStyleLbl="fgImgPlace1" presStyleIdx="2" presStyleCnt="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B5C21C3-904E-477E-B3EB-49F6DE5629D8}" type="pres">
      <dgm:prSet presAssocID="{E0DA4188-319F-4310-B220-F25C184BD5F5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CED286-513E-4940-AA9B-D2DF51B7350D}" type="pres">
      <dgm:prSet presAssocID="{2E2FC191-53E5-4E8E-A70D-B0161BCF8BF3}" presName="spacer" presStyleCnt="0"/>
      <dgm:spPr/>
    </dgm:pt>
    <dgm:pt modelId="{2A8A0E4A-5D39-4D74-9044-B5C6662DC24A}" type="pres">
      <dgm:prSet presAssocID="{5378D742-7BB7-467F-ABD8-DEAC00824C5D}" presName="comp" presStyleCnt="0"/>
      <dgm:spPr/>
    </dgm:pt>
    <dgm:pt modelId="{DBD4B1F9-9B6B-42FC-9723-02233225F485}" type="pres">
      <dgm:prSet presAssocID="{5378D742-7BB7-467F-ABD8-DEAC00824C5D}" presName="box" presStyleLbl="node1" presStyleIdx="3" presStyleCnt="7"/>
      <dgm:spPr/>
      <dgm:t>
        <a:bodyPr/>
        <a:lstStyle/>
        <a:p>
          <a:endParaRPr lang="ru-RU"/>
        </a:p>
      </dgm:t>
    </dgm:pt>
    <dgm:pt modelId="{68E0252D-532C-443F-BB92-507FCD2FE441}" type="pres">
      <dgm:prSet presAssocID="{5378D742-7BB7-467F-ABD8-DEAC00824C5D}" presName="img" presStyleLbl="fgImgPlace1" presStyleIdx="3" presStyleCnt="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BFAA1030-E2A0-4A0E-9C68-E3038D58382B}" type="pres">
      <dgm:prSet presAssocID="{5378D742-7BB7-467F-ABD8-DEAC00824C5D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E4FF0-0F1C-4BE9-9477-20608A575694}" type="pres">
      <dgm:prSet presAssocID="{0DEBD014-0CF9-4693-B0E8-DF9641BA1EA1}" presName="spacer" presStyleCnt="0"/>
      <dgm:spPr/>
    </dgm:pt>
    <dgm:pt modelId="{1ED956E1-EC37-46FC-B3D3-73076F5496AC}" type="pres">
      <dgm:prSet presAssocID="{A00ED144-FC53-4923-A2C7-6D48CC4BA529}" presName="comp" presStyleCnt="0"/>
      <dgm:spPr/>
    </dgm:pt>
    <dgm:pt modelId="{83791C39-857E-4E00-8F38-200428AA16CA}" type="pres">
      <dgm:prSet presAssocID="{A00ED144-FC53-4923-A2C7-6D48CC4BA529}" presName="box" presStyleLbl="node1" presStyleIdx="4" presStyleCnt="7"/>
      <dgm:spPr/>
      <dgm:t>
        <a:bodyPr/>
        <a:lstStyle/>
        <a:p>
          <a:endParaRPr lang="ru-RU"/>
        </a:p>
      </dgm:t>
    </dgm:pt>
    <dgm:pt modelId="{05EAC40A-D29D-40EF-804F-0D4265BA5F54}" type="pres">
      <dgm:prSet presAssocID="{A00ED144-FC53-4923-A2C7-6D48CC4BA529}" presName="img" presStyleLbl="fgImgPlace1" presStyleIdx="4" presStyleCnt="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3F6FE55-2C37-4762-8311-17055F92630B}" type="pres">
      <dgm:prSet presAssocID="{A00ED144-FC53-4923-A2C7-6D48CC4BA529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410E9-CE4A-42D4-BEB2-4E5928C13793}" type="pres">
      <dgm:prSet presAssocID="{84889899-7600-4FC9-BF86-630067B6CE01}" presName="spacer" presStyleCnt="0"/>
      <dgm:spPr/>
    </dgm:pt>
    <dgm:pt modelId="{24DB946F-7EAA-4403-8CA5-C98089DE4E48}" type="pres">
      <dgm:prSet presAssocID="{4F2A907C-0030-4118-B95C-6F7B9A15E0FB}" presName="comp" presStyleCnt="0"/>
      <dgm:spPr/>
    </dgm:pt>
    <dgm:pt modelId="{E08ED57A-BAC8-4615-B66C-23EDD07BC33D}" type="pres">
      <dgm:prSet presAssocID="{4F2A907C-0030-4118-B95C-6F7B9A15E0FB}" presName="box" presStyleLbl="node1" presStyleIdx="5" presStyleCnt="7"/>
      <dgm:spPr/>
      <dgm:t>
        <a:bodyPr/>
        <a:lstStyle/>
        <a:p>
          <a:endParaRPr lang="ru-RU"/>
        </a:p>
      </dgm:t>
    </dgm:pt>
    <dgm:pt modelId="{78C85F58-72EE-4D1E-AC3F-AA9F4FD5561F}" type="pres">
      <dgm:prSet presAssocID="{4F2A907C-0030-4118-B95C-6F7B9A15E0FB}" presName="img" presStyleLbl="fgImgPlace1" presStyleIdx="5" presStyleCnt="7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4389E747-BBE1-4413-98C1-68C5450CA76F}" type="pres">
      <dgm:prSet presAssocID="{4F2A907C-0030-4118-B95C-6F7B9A15E0FB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DAE77-677E-4EF4-80C7-43514BA93548}" type="pres">
      <dgm:prSet presAssocID="{F2F6C257-F0D9-4042-A67F-D5BFF2F46188}" presName="spacer" presStyleCnt="0"/>
      <dgm:spPr/>
    </dgm:pt>
    <dgm:pt modelId="{92DCC33E-7413-47EA-9CE3-2FC61BC1B514}" type="pres">
      <dgm:prSet presAssocID="{547E9E85-63A2-49D0-8203-1C3CD5EA9E58}" presName="comp" presStyleCnt="0"/>
      <dgm:spPr/>
    </dgm:pt>
    <dgm:pt modelId="{BACA1C53-09D1-4F62-99CA-90E44EB4786D}" type="pres">
      <dgm:prSet presAssocID="{547E9E85-63A2-49D0-8203-1C3CD5EA9E58}" presName="box" presStyleLbl="node1" presStyleIdx="6" presStyleCnt="7"/>
      <dgm:spPr/>
      <dgm:t>
        <a:bodyPr/>
        <a:lstStyle/>
        <a:p>
          <a:endParaRPr lang="ru-RU"/>
        </a:p>
      </dgm:t>
    </dgm:pt>
    <dgm:pt modelId="{7962E39B-7E0A-418C-A88A-8648FC76234D}" type="pres">
      <dgm:prSet presAssocID="{547E9E85-63A2-49D0-8203-1C3CD5EA9E58}" presName="img" presStyleLbl="fgImgPlace1" presStyleIdx="6" presStyleCnt="7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CD554DFE-B2C9-4D60-9520-6797CA18C4D0}" type="pres">
      <dgm:prSet presAssocID="{547E9E85-63A2-49D0-8203-1C3CD5EA9E58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C7D035-C7F6-49CC-97C0-D1FA064E4737}" srcId="{EA4CFFBC-D5F6-42F2-A2C1-BDE88FCA4D0B}" destId="{A761E83D-CB13-4C8B-B2D8-812EA9C50474}" srcOrd="0" destOrd="0" parTransId="{BC198283-ED95-437A-91BD-420807996C47}" sibTransId="{1A2087B2-27F8-47EA-859A-5516E0B9787D}"/>
    <dgm:cxn modelId="{D4EBD91B-E12F-4382-AF11-2154FFF59902}" srcId="{EA4CFFBC-D5F6-42F2-A2C1-BDE88FCA4D0B}" destId="{547E9E85-63A2-49D0-8203-1C3CD5EA9E58}" srcOrd="6" destOrd="0" parTransId="{E6E7EAF4-09DD-4E79-B785-22EA5738A85A}" sibTransId="{CBE61AE2-3893-4BDA-9A41-C4F1110FDC05}"/>
    <dgm:cxn modelId="{8DE52216-6BF1-4460-BBE9-225351A36C41}" type="presOf" srcId="{A761E83D-CB13-4C8B-B2D8-812EA9C50474}" destId="{D55B2A8C-BB62-44F9-AC7D-525D8FA974AA}" srcOrd="1" destOrd="0" presId="urn:microsoft.com/office/officeart/2005/8/layout/vList4"/>
    <dgm:cxn modelId="{56D1D712-792F-42FC-B1CF-36BECC25B978}" type="presOf" srcId="{A9CDDC7D-5742-401D-BDFC-B582AA7E7E2B}" destId="{CA92CB57-9C95-4B38-BBA2-BE4DC4E4804C}" srcOrd="1" destOrd="0" presId="urn:microsoft.com/office/officeart/2005/8/layout/vList4"/>
    <dgm:cxn modelId="{D2367DF5-6C51-49D1-BFBD-3636EA32114D}" srcId="{EA4CFFBC-D5F6-42F2-A2C1-BDE88FCA4D0B}" destId="{A00ED144-FC53-4923-A2C7-6D48CC4BA529}" srcOrd="4" destOrd="0" parTransId="{B98614D6-EEFF-450A-8DC2-7E33751D8E9A}" sibTransId="{84889899-7600-4FC9-BF86-630067B6CE01}"/>
    <dgm:cxn modelId="{98B5F40D-BB34-475C-BEE4-EA33A651C267}" srcId="{EA4CFFBC-D5F6-42F2-A2C1-BDE88FCA4D0B}" destId="{E0DA4188-319F-4310-B220-F25C184BD5F5}" srcOrd="2" destOrd="0" parTransId="{33321A3B-69A0-4894-AF12-B50431FCA4B5}" sibTransId="{2E2FC191-53E5-4E8E-A70D-B0161BCF8BF3}"/>
    <dgm:cxn modelId="{6E753395-CAC3-40C1-8463-BBFD31B5DB82}" type="presOf" srcId="{547E9E85-63A2-49D0-8203-1C3CD5EA9E58}" destId="{CD554DFE-B2C9-4D60-9520-6797CA18C4D0}" srcOrd="1" destOrd="0" presId="urn:microsoft.com/office/officeart/2005/8/layout/vList4"/>
    <dgm:cxn modelId="{1629FE0C-90BB-464F-9A2A-8E56CAA74BBB}" type="presOf" srcId="{4F2A907C-0030-4118-B95C-6F7B9A15E0FB}" destId="{E08ED57A-BAC8-4615-B66C-23EDD07BC33D}" srcOrd="0" destOrd="0" presId="urn:microsoft.com/office/officeart/2005/8/layout/vList4"/>
    <dgm:cxn modelId="{126050DA-609E-4B5F-B962-5C713EC66481}" type="presOf" srcId="{E0DA4188-319F-4310-B220-F25C184BD5F5}" destId="{7B5C21C3-904E-477E-B3EB-49F6DE5629D8}" srcOrd="1" destOrd="0" presId="urn:microsoft.com/office/officeart/2005/8/layout/vList4"/>
    <dgm:cxn modelId="{DD63ED38-0161-4F3F-A450-9C70FE554C28}" type="presOf" srcId="{A00ED144-FC53-4923-A2C7-6D48CC4BA529}" destId="{83791C39-857E-4E00-8F38-200428AA16CA}" srcOrd="0" destOrd="0" presId="urn:microsoft.com/office/officeart/2005/8/layout/vList4"/>
    <dgm:cxn modelId="{953EBB95-B5CF-4D7C-AF73-A8908922E4DB}" type="presOf" srcId="{547E9E85-63A2-49D0-8203-1C3CD5EA9E58}" destId="{BACA1C53-09D1-4F62-99CA-90E44EB4786D}" srcOrd="0" destOrd="0" presId="urn:microsoft.com/office/officeart/2005/8/layout/vList4"/>
    <dgm:cxn modelId="{B9B49208-8FB4-4105-95E4-A9D79E9BB1AB}" type="presOf" srcId="{A00ED144-FC53-4923-A2C7-6D48CC4BA529}" destId="{33F6FE55-2C37-4762-8311-17055F92630B}" srcOrd="1" destOrd="0" presId="urn:microsoft.com/office/officeart/2005/8/layout/vList4"/>
    <dgm:cxn modelId="{96CBF6F1-D072-418D-A61B-7ED194382053}" type="presOf" srcId="{5378D742-7BB7-467F-ABD8-DEAC00824C5D}" destId="{DBD4B1F9-9B6B-42FC-9723-02233225F485}" srcOrd="0" destOrd="0" presId="urn:microsoft.com/office/officeart/2005/8/layout/vList4"/>
    <dgm:cxn modelId="{6B18A29D-01D6-47DF-96EE-1D5D9C55EB42}" type="presOf" srcId="{EA4CFFBC-D5F6-42F2-A2C1-BDE88FCA4D0B}" destId="{DACE2328-6606-48E9-A028-A4AB90E6E4A8}" srcOrd="0" destOrd="0" presId="urn:microsoft.com/office/officeart/2005/8/layout/vList4"/>
    <dgm:cxn modelId="{2E49B45C-FE20-4EB1-9025-3F6133E6E0AC}" type="presOf" srcId="{4F2A907C-0030-4118-B95C-6F7B9A15E0FB}" destId="{4389E747-BBE1-4413-98C1-68C5450CA76F}" srcOrd="1" destOrd="0" presId="urn:microsoft.com/office/officeart/2005/8/layout/vList4"/>
    <dgm:cxn modelId="{614D26C5-43F7-4715-870F-C8560E513735}" type="presOf" srcId="{E0DA4188-319F-4310-B220-F25C184BD5F5}" destId="{23FC5935-5C22-43D6-A4A3-67D61E56BEE3}" srcOrd="0" destOrd="0" presId="urn:microsoft.com/office/officeart/2005/8/layout/vList4"/>
    <dgm:cxn modelId="{86AB04D7-4296-4A55-A6A8-9380CF0ECD4B}" srcId="{EA4CFFBC-D5F6-42F2-A2C1-BDE88FCA4D0B}" destId="{A9CDDC7D-5742-401D-BDFC-B582AA7E7E2B}" srcOrd="1" destOrd="0" parTransId="{49C0096E-B7A8-46F5-B4CD-DD73BA1DD721}" sibTransId="{BB60100E-31A1-42B0-9126-0E3F85DAA1AC}"/>
    <dgm:cxn modelId="{BCFD4BD5-09B1-4BBD-B8B3-274F4CC456A5}" type="presOf" srcId="{A761E83D-CB13-4C8B-B2D8-812EA9C50474}" destId="{CE0EBCE2-1E2D-40D7-96E6-8B69A74B2032}" srcOrd="0" destOrd="0" presId="urn:microsoft.com/office/officeart/2005/8/layout/vList4"/>
    <dgm:cxn modelId="{13C8A402-EF13-4FAC-B365-585647F85ED7}" srcId="{EA4CFFBC-D5F6-42F2-A2C1-BDE88FCA4D0B}" destId="{4F2A907C-0030-4118-B95C-6F7B9A15E0FB}" srcOrd="5" destOrd="0" parTransId="{526FBC97-360B-4D3A-B70F-F792D640AC37}" sibTransId="{F2F6C257-F0D9-4042-A67F-D5BFF2F46188}"/>
    <dgm:cxn modelId="{CFFB0861-CDF4-4F35-A2F7-762C0E57F8C9}" type="presOf" srcId="{5378D742-7BB7-467F-ABD8-DEAC00824C5D}" destId="{BFAA1030-E2A0-4A0E-9C68-E3038D58382B}" srcOrd="1" destOrd="0" presId="urn:microsoft.com/office/officeart/2005/8/layout/vList4"/>
    <dgm:cxn modelId="{C40CA88C-08EC-4885-8FBD-7510B1771201}" type="presOf" srcId="{A9CDDC7D-5742-401D-BDFC-B582AA7E7E2B}" destId="{1B71FF39-F0F2-4F49-A756-55BFCA59FB3B}" srcOrd="0" destOrd="0" presId="urn:microsoft.com/office/officeart/2005/8/layout/vList4"/>
    <dgm:cxn modelId="{35BED581-44F9-4057-AAF3-05F523B114E0}" srcId="{EA4CFFBC-D5F6-42F2-A2C1-BDE88FCA4D0B}" destId="{5378D742-7BB7-467F-ABD8-DEAC00824C5D}" srcOrd="3" destOrd="0" parTransId="{D94BC425-0C5D-44C2-97C6-B119DB1BEC70}" sibTransId="{0DEBD014-0CF9-4693-B0E8-DF9641BA1EA1}"/>
    <dgm:cxn modelId="{740E41AC-C8FE-4BFA-AA4A-47C913B5EF25}" type="presParOf" srcId="{DACE2328-6606-48E9-A028-A4AB90E6E4A8}" destId="{43511736-4D98-47FB-9CCA-580F4FC1351F}" srcOrd="0" destOrd="0" presId="urn:microsoft.com/office/officeart/2005/8/layout/vList4"/>
    <dgm:cxn modelId="{1BFC82A1-4714-4B72-A3E0-26CDCEBCB890}" type="presParOf" srcId="{43511736-4D98-47FB-9CCA-580F4FC1351F}" destId="{CE0EBCE2-1E2D-40D7-96E6-8B69A74B2032}" srcOrd="0" destOrd="0" presId="urn:microsoft.com/office/officeart/2005/8/layout/vList4"/>
    <dgm:cxn modelId="{D23B37D9-0024-4BCC-A797-9468EDB84B60}" type="presParOf" srcId="{43511736-4D98-47FB-9CCA-580F4FC1351F}" destId="{D309C518-4F30-4FBB-AFFA-8741872820C0}" srcOrd="1" destOrd="0" presId="urn:microsoft.com/office/officeart/2005/8/layout/vList4"/>
    <dgm:cxn modelId="{1F959412-46A9-4D8B-91A5-EDAE92409DCF}" type="presParOf" srcId="{43511736-4D98-47FB-9CCA-580F4FC1351F}" destId="{D55B2A8C-BB62-44F9-AC7D-525D8FA974AA}" srcOrd="2" destOrd="0" presId="urn:microsoft.com/office/officeart/2005/8/layout/vList4"/>
    <dgm:cxn modelId="{9EB7145B-E74F-4B65-B76D-B81B731E7C4D}" type="presParOf" srcId="{DACE2328-6606-48E9-A028-A4AB90E6E4A8}" destId="{DB49C8D7-E4DF-4DB6-9C29-BAF9323AD417}" srcOrd="1" destOrd="0" presId="urn:microsoft.com/office/officeart/2005/8/layout/vList4"/>
    <dgm:cxn modelId="{C7FB6640-AB09-41EB-A318-CD1DA6843B8F}" type="presParOf" srcId="{DACE2328-6606-48E9-A028-A4AB90E6E4A8}" destId="{C7A1AF1D-790E-4389-A1B0-22592EFE2FB0}" srcOrd="2" destOrd="0" presId="urn:microsoft.com/office/officeart/2005/8/layout/vList4"/>
    <dgm:cxn modelId="{A33B389D-1EE5-4E2F-9CFB-DE436D913D99}" type="presParOf" srcId="{C7A1AF1D-790E-4389-A1B0-22592EFE2FB0}" destId="{1B71FF39-F0F2-4F49-A756-55BFCA59FB3B}" srcOrd="0" destOrd="0" presId="urn:microsoft.com/office/officeart/2005/8/layout/vList4"/>
    <dgm:cxn modelId="{1ECF5860-EB7A-4694-BD45-571C4E8DA384}" type="presParOf" srcId="{C7A1AF1D-790E-4389-A1B0-22592EFE2FB0}" destId="{58C19E47-562F-4E17-81BB-5281BCF1E054}" srcOrd="1" destOrd="0" presId="urn:microsoft.com/office/officeart/2005/8/layout/vList4"/>
    <dgm:cxn modelId="{BD06CA9A-F310-442E-BA1B-F329A6ACF9D5}" type="presParOf" srcId="{C7A1AF1D-790E-4389-A1B0-22592EFE2FB0}" destId="{CA92CB57-9C95-4B38-BBA2-BE4DC4E4804C}" srcOrd="2" destOrd="0" presId="urn:microsoft.com/office/officeart/2005/8/layout/vList4"/>
    <dgm:cxn modelId="{169DF82A-C9C8-447D-9588-266B102340B2}" type="presParOf" srcId="{DACE2328-6606-48E9-A028-A4AB90E6E4A8}" destId="{D575F700-A5E1-4A08-BEDE-04F9B53E7A99}" srcOrd="3" destOrd="0" presId="urn:microsoft.com/office/officeart/2005/8/layout/vList4"/>
    <dgm:cxn modelId="{3E2DC8BC-2210-48A0-9390-58AA6774AA4E}" type="presParOf" srcId="{DACE2328-6606-48E9-A028-A4AB90E6E4A8}" destId="{F0C2E11B-DC08-43B4-93EF-C73BA5F7B083}" srcOrd="4" destOrd="0" presId="urn:microsoft.com/office/officeart/2005/8/layout/vList4"/>
    <dgm:cxn modelId="{EC5B3AB6-BB8B-4C48-9AF1-CE47B36E6D82}" type="presParOf" srcId="{F0C2E11B-DC08-43B4-93EF-C73BA5F7B083}" destId="{23FC5935-5C22-43D6-A4A3-67D61E56BEE3}" srcOrd="0" destOrd="0" presId="urn:microsoft.com/office/officeart/2005/8/layout/vList4"/>
    <dgm:cxn modelId="{30E0BDB2-3998-4CB2-9166-4F0D72B2685C}" type="presParOf" srcId="{F0C2E11B-DC08-43B4-93EF-C73BA5F7B083}" destId="{7C52346B-FDA1-47A2-943E-AC4EE23A7731}" srcOrd="1" destOrd="0" presId="urn:microsoft.com/office/officeart/2005/8/layout/vList4"/>
    <dgm:cxn modelId="{73019326-0420-4DD2-A4DD-E3814DD91DEE}" type="presParOf" srcId="{F0C2E11B-DC08-43B4-93EF-C73BA5F7B083}" destId="{7B5C21C3-904E-477E-B3EB-49F6DE5629D8}" srcOrd="2" destOrd="0" presId="urn:microsoft.com/office/officeart/2005/8/layout/vList4"/>
    <dgm:cxn modelId="{B08414D9-7165-4F9F-B150-F5104656D332}" type="presParOf" srcId="{DACE2328-6606-48E9-A028-A4AB90E6E4A8}" destId="{C8CED286-513E-4940-AA9B-D2DF51B7350D}" srcOrd="5" destOrd="0" presId="urn:microsoft.com/office/officeart/2005/8/layout/vList4"/>
    <dgm:cxn modelId="{878E495B-2DF3-47B3-9152-F143774C2777}" type="presParOf" srcId="{DACE2328-6606-48E9-A028-A4AB90E6E4A8}" destId="{2A8A0E4A-5D39-4D74-9044-B5C6662DC24A}" srcOrd="6" destOrd="0" presId="urn:microsoft.com/office/officeart/2005/8/layout/vList4"/>
    <dgm:cxn modelId="{5CF498FB-E3BD-4E60-8FF3-18A36E69CF5D}" type="presParOf" srcId="{2A8A0E4A-5D39-4D74-9044-B5C6662DC24A}" destId="{DBD4B1F9-9B6B-42FC-9723-02233225F485}" srcOrd="0" destOrd="0" presId="urn:microsoft.com/office/officeart/2005/8/layout/vList4"/>
    <dgm:cxn modelId="{13461761-B205-4915-96E9-CF0A59D7BBCF}" type="presParOf" srcId="{2A8A0E4A-5D39-4D74-9044-B5C6662DC24A}" destId="{68E0252D-532C-443F-BB92-507FCD2FE441}" srcOrd="1" destOrd="0" presId="urn:microsoft.com/office/officeart/2005/8/layout/vList4"/>
    <dgm:cxn modelId="{011ACEC4-A41A-481B-8D8C-0BB6CDF0E0E9}" type="presParOf" srcId="{2A8A0E4A-5D39-4D74-9044-B5C6662DC24A}" destId="{BFAA1030-E2A0-4A0E-9C68-E3038D58382B}" srcOrd="2" destOrd="0" presId="urn:microsoft.com/office/officeart/2005/8/layout/vList4"/>
    <dgm:cxn modelId="{B31F7301-0D15-415F-A7A7-31CCE9EC00E3}" type="presParOf" srcId="{DACE2328-6606-48E9-A028-A4AB90E6E4A8}" destId="{296E4FF0-0F1C-4BE9-9477-20608A575694}" srcOrd="7" destOrd="0" presId="urn:microsoft.com/office/officeart/2005/8/layout/vList4"/>
    <dgm:cxn modelId="{90EAB66B-16F4-439A-85C7-4AEE1917F387}" type="presParOf" srcId="{DACE2328-6606-48E9-A028-A4AB90E6E4A8}" destId="{1ED956E1-EC37-46FC-B3D3-73076F5496AC}" srcOrd="8" destOrd="0" presId="urn:microsoft.com/office/officeart/2005/8/layout/vList4"/>
    <dgm:cxn modelId="{AA2BFB0E-5609-4A96-B802-AAB60483BFF6}" type="presParOf" srcId="{1ED956E1-EC37-46FC-B3D3-73076F5496AC}" destId="{83791C39-857E-4E00-8F38-200428AA16CA}" srcOrd="0" destOrd="0" presId="urn:microsoft.com/office/officeart/2005/8/layout/vList4"/>
    <dgm:cxn modelId="{41C23444-E60B-4960-A362-233410FD8EBA}" type="presParOf" srcId="{1ED956E1-EC37-46FC-B3D3-73076F5496AC}" destId="{05EAC40A-D29D-40EF-804F-0D4265BA5F54}" srcOrd="1" destOrd="0" presId="urn:microsoft.com/office/officeart/2005/8/layout/vList4"/>
    <dgm:cxn modelId="{B4E36523-8A9A-466E-8A8C-460221F19E29}" type="presParOf" srcId="{1ED956E1-EC37-46FC-B3D3-73076F5496AC}" destId="{33F6FE55-2C37-4762-8311-17055F92630B}" srcOrd="2" destOrd="0" presId="urn:microsoft.com/office/officeart/2005/8/layout/vList4"/>
    <dgm:cxn modelId="{D1471C4D-984F-4928-BB7C-5B838E9539D0}" type="presParOf" srcId="{DACE2328-6606-48E9-A028-A4AB90E6E4A8}" destId="{2E3410E9-CE4A-42D4-BEB2-4E5928C13793}" srcOrd="9" destOrd="0" presId="urn:microsoft.com/office/officeart/2005/8/layout/vList4"/>
    <dgm:cxn modelId="{99E6D560-137B-438C-877F-C6C4C7FF7FDF}" type="presParOf" srcId="{DACE2328-6606-48E9-A028-A4AB90E6E4A8}" destId="{24DB946F-7EAA-4403-8CA5-C98089DE4E48}" srcOrd="10" destOrd="0" presId="urn:microsoft.com/office/officeart/2005/8/layout/vList4"/>
    <dgm:cxn modelId="{B15DAC06-EFDE-4F19-92AE-0FD4CBE06DF4}" type="presParOf" srcId="{24DB946F-7EAA-4403-8CA5-C98089DE4E48}" destId="{E08ED57A-BAC8-4615-B66C-23EDD07BC33D}" srcOrd="0" destOrd="0" presId="urn:microsoft.com/office/officeart/2005/8/layout/vList4"/>
    <dgm:cxn modelId="{3873D3DB-F4A3-49AA-BF60-03F3B3E62640}" type="presParOf" srcId="{24DB946F-7EAA-4403-8CA5-C98089DE4E48}" destId="{78C85F58-72EE-4D1E-AC3F-AA9F4FD5561F}" srcOrd="1" destOrd="0" presId="urn:microsoft.com/office/officeart/2005/8/layout/vList4"/>
    <dgm:cxn modelId="{D87E02C1-0CFE-487E-8646-64744951F035}" type="presParOf" srcId="{24DB946F-7EAA-4403-8CA5-C98089DE4E48}" destId="{4389E747-BBE1-4413-98C1-68C5450CA76F}" srcOrd="2" destOrd="0" presId="urn:microsoft.com/office/officeart/2005/8/layout/vList4"/>
    <dgm:cxn modelId="{C06C2128-A87F-484A-99F1-F6A83179B792}" type="presParOf" srcId="{DACE2328-6606-48E9-A028-A4AB90E6E4A8}" destId="{F9EDAE77-677E-4EF4-80C7-43514BA93548}" srcOrd="11" destOrd="0" presId="urn:microsoft.com/office/officeart/2005/8/layout/vList4"/>
    <dgm:cxn modelId="{078FA6A0-6BEC-4F74-A0B9-AE13413064D2}" type="presParOf" srcId="{DACE2328-6606-48E9-A028-A4AB90E6E4A8}" destId="{92DCC33E-7413-47EA-9CE3-2FC61BC1B514}" srcOrd="12" destOrd="0" presId="urn:microsoft.com/office/officeart/2005/8/layout/vList4"/>
    <dgm:cxn modelId="{2D15E08E-4432-493F-A3FC-51968A3DE050}" type="presParOf" srcId="{92DCC33E-7413-47EA-9CE3-2FC61BC1B514}" destId="{BACA1C53-09D1-4F62-99CA-90E44EB4786D}" srcOrd="0" destOrd="0" presId="urn:microsoft.com/office/officeart/2005/8/layout/vList4"/>
    <dgm:cxn modelId="{99F0B88D-EB46-4334-92F5-318A9221FAFB}" type="presParOf" srcId="{92DCC33E-7413-47EA-9CE3-2FC61BC1B514}" destId="{7962E39B-7E0A-418C-A88A-8648FC76234D}" srcOrd="1" destOrd="0" presId="urn:microsoft.com/office/officeart/2005/8/layout/vList4"/>
    <dgm:cxn modelId="{14B6D511-4ACD-4424-9FA8-2C95325C83AC}" type="presParOf" srcId="{92DCC33E-7413-47EA-9CE3-2FC61BC1B514}" destId="{CD554DFE-B2C9-4D60-9520-6797CA18C4D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4CFFBC-D5F6-42F2-A2C1-BDE88FCA4D0B}" type="doc">
      <dgm:prSet loTypeId="urn:microsoft.com/office/officeart/2005/8/layout/vList4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761E83D-CB13-4C8B-B2D8-812EA9C5047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Верблюдоводство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/>
        </a:p>
      </dgm:t>
    </dgm:pt>
    <dgm:pt modelId="{BC198283-ED95-437A-91BD-420807996C47}" type="parTrans" cxnId="{35C7D035-C7F6-49CC-97C0-D1FA064E4737}">
      <dgm:prSet/>
      <dgm:spPr/>
      <dgm:t>
        <a:bodyPr/>
        <a:lstStyle/>
        <a:p>
          <a:endParaRPr lang="ru-RU"/>
        </a:p>
      </dgm:t>
    </dgm:pt>
    <dgm:pt modelId="{1A2087B2-27F8-47EA-859A-5516E0B9787D}" type="sibTrans" cxnId="{35C7D035-C7F6-49CC-97C0-D1FA064E4737}">
      <dgm:prSet/>
      <dgm:spPr/>
      <dgm:t>
        <a:bodyPr/>
        <a:lstStyle/>
        <a:p>
          <a:endParaRPr lang="ru-RU"/>
        </a:p>
      </dgm:t>
    </dgm:pt>
    <dgm:pt modelId="{A9CDDC7D-5742-401D-BDFC-B582AA7E7E2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Кролиководство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/>
        </a:p>
      </dgm:t>
    </dgm:pt>
    <dgm:pt modelId="{49C0096E-B7A8-46F5-B4CD-DD73BA1DD721}" type="parTrans" cxnId="{86AB04D7-4296-4A55-A6A8-9380CF0ECD4B}">
      <dgm:prSet/>
      <dgm:spPr/>
      <dgm:t>
        <a:bodyPr/>
        <a:lstStyle/>
        <a:p>
          <a:endParaRPr lang="ru-RU"/>
        </a:p>
      </dgm:t>
    </dgm:pt>
    <dgm:pt modelId="{BB60100E-31A1-42B0-9126-0E3F85DAA1AC}" type="sibTrans" cxnId="{86AB04D7-4296-4A55-A6A8-9380CF0ECD4B}">
      <dgm:prSet/>
      <dgm:spPr/>
      <dgm:t>
        <a:bodyPr/>
        <a:lstStyle/>
        <a:p>
          <a:endParaRPr lang="ru-RU"/>
        </a:p>
      </dgm:t>
    </dgm:pt>
    <dgm:pt modelId="{E0DA4188-319F-4310-B220-F25C184BD5F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>
              <a:latin typeface="Arial Black" pitchFamily="34" charset="0"/>
            </a:rPr>
            <a:t>Козоводство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/>
        </a:p>
      </dgm:t>
    </dgm:pt>
    <dgm:pt modelId="{33321A3B-69A0-4894-AF12-B50431FCA4B5}" type="parTrans" cxnId="{98B5F40D-BB34-475C-BEE4-EA33A651C267}">
      <dgm:prSet/>
      <dgm:spPr/>
      <dgm:t>
        <a:bodyPr/>
        <a:lstStyle/>
        <a:p>
          <a:endParaRPr lang="ru-RU"/>
        </a:p>
      </dgm:t>
    </dgm:pt>
    <dgm:pt modelId="{2E2FC191-53E5-4E8E-A70D-B0161BCF8BF3}" type="sibTrans" cxnId="{98B5F40D-BB34-475C-BEE4-EA33A651C267}">
      <dgm:prSet/>
      <dgm:spPr/>
      <dgm:t>
        <a:bodyPr/>
        <a:lstStyle/>
        <a:p>
          <a:endParaRPr lang="ru-RU"/>
        </a:p>
      </dgm:t>
    </dgm:pt>
    <dgm:pt modelId="{5378D742-7BB7-467F-ABD8-DEAC00824C5D}">
      <dgm:prSet custT="1"/>
      <dgm:spPr/>
      <dgm:t>
        <a:bodyPr/>
        <a:lstStyle/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err="1" smtClean="0">
              <a:latin typeface="Arial Black" pitchFamily="34" charset="0"/>
            </a:rPr>
            <a:t>Насекомоводство</a:t>
          </a:r>
          <a:r>
            <a:rPr lang="ru-RU" sz="1600" b="1" dirty="0" smtClean="0">
              <a:latin typeface="Arial Black" pitchFamily="34" charset="0"/>
            </a:rPr>
            <a:t> </a:t>
          </a:r>
          <a:r>
            <a:rPr lang="ru-RU" sz="1200" b="1" dirty="0" smtClean="0">
              <a:latin typeface="Arial Black" pitchFamily="34" charset="0"/>
            </a:rPr>
            <a:t>(пчеловодство, шелководство,  </a:t>
          </a:r>
          <a:r>
            <a:rPr lang="ru-RU" sz="1200" b="1" dirty="0" err="1" smtClean="0">
              <a:latin typeface="Arial Black" pitchFamily="34" charset="0"/>
            </a:rPr>
            <a:t>шмелеводство</a:t>
          </a:r>
          <a:r>
            <a:rPr lang="ru-RU" sz="1200" b="1" dirty="0" smtClean="0">
              <a:latin typeface="Arial Black" pitchFamily="34" charset="0"/>
            </a:rPr>
            <a:t> , </a:t>
          </a:r>
          <a:r>
            <a:rPr lang="ru-RU" sz="1200" b="1" dirty="0" err="1" smtClean="0">
              <a:latin typeface="Arial Black" pitchFamily="34" charset="0"/>
            </a:rPr>
            <a:t>таракано-водство</a:t>
          </a:r>
          <a:r>
            <a:rPr lang="ru-RU" sz="1200" b="1" dirty="0" smtClean="0">
              <a:latin typeface="Arial Black" pitchFamily="34" charset="0"/>
            </a:rPr>
            <a:t>)</a:t>
          </a:r>
          <a:endParaRPr lang="ru-RU" sz="1600" b="1" dirty="0">
            <a:latin typeface="Arial Black" pitchFamily="34" charset="0"/>
          </a:endParaRPr>
        </a:p>
      </dgm:t>
    </dgm:pt>
    <dgm:pt modelId="{D94BC425-0C5D-44C2-97C6-B119DB1BEC70}" type="parTrans" cxnId="{35BED581-44F9-4057-AAF3-05F523B114E0}">
      <dgm:prSet/>
      <dgm:spPr/>
      <dgm:t>
        <a:bodyPr/>
        <a:lstStyle/>
        <a:p>
          <a:endParaRPr lang="ru-RU"/>
        </a:p>
      </dgm:t>
    </dgm:pt>
    <dgm:pt modelId="{0DEBD014-0CF9-4693-B0E8-DF9641BA1EA1}" type="sibTrans" cxnId="{35BED581-44F9-4057-AAF3-05F523B114E0}">
      <dgm:prSet/>
      <dgm:spPr/>
      <dgm:t>
        <a:bodyPr/>
        <a:lstStyle/>
        <a:p>
          <a:endParaRPr lang="ru-RU"/>
        </a:p>
      </dgm:t>
    </dgm:pt>
    <dgm:pt modelId="{A00ED144-FC53-4923-A2C7-6D48CC4BA529}">
      <dgm:prSet custT="1"/>
      <dgm:spPr/>
      <dgm:t>
        <a:bodyPr/>
        <a:lstStyle/>
        <a:p>
          <a:pPr marL="0" marR="0" indent="0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000" dirty="0" smtClean="0"/>
        </a:p>
        <a:p>
          <a:pPr marL="0" marR="0" indent="0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latin typeface="Arial Black" pitchFamily="34" charset="0"/>
            </a:rPr>
            <a:t>Собаководство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>
            <a:latin typeface="Arial Black" pitchFamily="34" charset="0"/>
          </a:endParaRPr>
        </a:p>
      </dgm:t>
    </dgm:pt>
    <dgm:pt modelId="{B98614D6-EEFF-450A-8DC2-7E33751D8E9A}" type="parTrans" cxnId="{D2367DF5-6C51-49D1-BFBD-3636EA32114D}">
      <dgm:prSet/>
      <dgm:spPr/>
      <dgm:t>
        <a:bodyPr/>
        <a:lstStyle/>
        <a:p>
          <a:endParaRPr lang="ru-RU"/>
        </a:p>
      </dgm:t>
    </dgm:pt>
    <dgm:pt modelId="{84889899-7600-4FC9-BF86-630067B6CE01}" type="sibTrans" cxnId="{D2367DF5-6C51-49D1-BFBD-3636EA32114D}">
      <dgm:prSet/>
      <dgm:spPr/>
      <dgm:t>
        <a:bodyPr/>
        <a:lstStyle/>
        <a:p>
          <a:endParaRPr lang="ru-RU"/>
        </a:p>
      </dgm:t>
    </dgm:pt>
    <dgm:pt modelId="{4F2A907C-0030-4118-B95C-6F7B9A15E0FB}">
      <dgm:prSet custT="1"/>
      <dgm:spPr/>
      <dgm:t>
        <a:bodyPr/>
        <a:lstStyle/>
        <a:p>
          <a:pPr marL="0" marR="0" indent="0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latin typeface="Arial Black" pitchFamily="34" charset="0"/>
            </a:rPr>
            <a:t>Рыбоводство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526FBC97-360B-4D3A-B70F-F792D640AC37}" type="parTrans" cxnId="{13C8A402-EF13-4FAC-B365-585647F85ED7}">
      <dgm:prSet/>
      <dgm:spPr/>
      <dgm:t>
        <a:bodyPr/>
        <a:lstStyle/>
        <a:p>
          <a:endParaRPr lang="ru-RU"/>
        </a:p>
      </dgm:t>
    </dgm:pt>
    <dgm:pt modelId="{F2F6C257-F0D9-4042-A67F-D5BFF2F46188}" type="sibTrans" cxnId="{13C8A402-EF13-4FAC-B365-585647F85ED7}">
      <dgm:prSet/>
      <dgm:spPr/>
      <dgm:t>
        <a:bodyPr/>
        <a:lstStyle/>
        <a:p>
          <a:endParaRPr lang="ru-RU"/>
        </a:p>
      </dgm:t>
    </dgm:pt>
    <dgm:pt modelId="{3CC0C23D-600A-4208-9600-16817BBA0438}">
      <dgm:prSet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Муловодство/ Ословодство</a:t>
          </a:r>
        </a:p>
        <a:p>
          <a:endParaRPr lang="ru-RU" sz="1400" dirty="0"/>
        </a:p>
      </dgm:t>
    </dgm:pt>
    <dgm:pt modelId="{DE597920-DE57-456B-92F9-4F56ECFAFF6A}" type="parTrans" cxnId="{A2060D4D-B1C3-43FA-BD81-18FAD8C5BB3E}">
      <dgm:prSet/>
      <dgm:spPr/>
      <dgm:t>
        <a:bodyPr/>
        <a:lstStyle/>
        <a:p>
          <a:endParaRPr lang="ru-RU"/>
        </a:p>
      </dgm:t>
    </dgm:pt>
    <dgm:pt modelId="{E225FD73-5D5E-454E-B6F8-A15A39762E11}" type="sibTrans" cxnId="{A2060D4D-B1C3-43FA-BD81-18FAD8C5BB3E}">
      <dgm:prSet/>
      <dgm:spPr/>
      <dgm:t>
        <a:bodyPr/>
        <a:lstStyle/>
        <a:p>
          <a:endParaRPr lang="ru-RU"/>
        </a:p>
      </dgm:t>
    </dgm:pt>
    <dgm:pt modelId="{DACE2328-6606-48E9-A028-A4AB90E6E4A8}" type="pres">
      <dgm:prSet presAssocID="{EA4CFFBC-D5F6-42F2-A2C1-BDE88FCA4D0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511736-4D98-47FB-9CCA-580F4FC1351F}" type="pres">
      <dgm:prSet presAssocID="{A761E83D-CB13-4C8B-B2D8-812EA9C50474}" presName="comp" presStyleCnt="0"/>
      <dgm:spPr/>
    </dgm:pt>
    <dgm:pt modelId="{CE0EBCE2-1E2D-40D7-96E6-8B69A74B2032}" type="pres">
      <dgm:prSet presAssocID="{A761E83D-CB13-4C8B-B2D8-812EA9C50474}" presName="box" presStyleLbl="node1" presStyleIdx="0" presStyleCnt="7"/>
      <dgm:spPr/>
      <dgm:t>
        <a:bodyPr/>
        <a:lstStyle/>
        <a:p>
          <a:endParaRPr lang="ru-RU"/>
        </a:p>
      </dgm:t>
    </dgm:pt>
    <dgm:pt modelId="{D309C518-4F30-4FBB-AFFA-8741872820C0}" type="pres">
      <dgm:prSet presAssocID="{A761E83D-CB13-4C8B-B2D8-812EA9C50474}" presName="img" presStyleLbl="fgImgPlace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55B2A8C-BB62-44F9-AC7D-525D8FA974AA}" type="pres">
      <dgm:prSet presAssocID="{A761E83D-CB13-4C8B-B2D8-812EA9C50474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9C8D7-E4DF-4DB6-9C29-BAF9323AD417}" type="pres">
      <dgm:prSet presAssocID="{1A2087B2-27F8-47EA-859A-5516E0B9787D}" presName="spacer" presStyleCnt="0"/>
      <dgm:spPr/>
    </dgm:pt>
    <dgm:pt modelId="{C7A1AF1D-790E-4389-A1B0-22592EFE2FB0}" type="pres">
      <dgm:prSet presAssocID="{A9CDDC7D-5742-401D-BDFC-B582AA7E7E2B}" presName="comp" presStyleCnt="0"/>
      <dgm:spPr/>
    </dgm:pt>
    <dgm:pt modelId="{1B71FF39-F0F2-4F49-A756-55BFCA59FB3B}" type="pres">
      <dgm:prSet presAssocID="{A9CDDC7D-5742-401D-BDFC-B582AA7E7E2B}" presName="box" presStyleLbl="node1" presStyleIdx="1" presStyleCnt="7"/>
      <dgm:spPr/>
      <dgm:t>
        <a:bodyPr/>
        <a:lstStyle/>
        <a:p>
          <a:endParaRPr lang="ru-RU"/>
        </a:p>
      </dgm:t>
    </dgm:pt>
    <dgm:pt modelId="{58C19E47-562F-4E17-81BB-5281BCF1E054}" type="pres">
      <dgm:prSet presAssocID="{A9CDDC7D-5742-401D-BDFC-B582AA7E7E2B}" presName="img" presStyleLbl="fgImgPlace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A92CB57-9C95-4B38-BBA2-BE4DC4E4804C}" type="pres">
      <dgm:prSet presAssocID="{A9CDDC7D-5742-401D-BDFC-B582AA7E7E2B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5F700-A5E1-4A08-BEDE-04F9B53E7A99}" type="pres">
      <dgm:prSet presAssocID="{BB60100E-31A1-42B0-9126-0E3F85DAA1AC}" presName="spacer" presStyleCnt="0"/>
      <dgm:spPr/>
    </dgm:pt>
    <dgm:pt modelId="{F0C2E11B-DC08-43B4-93EF-C73BA5F7B083}" type="pres">
      <dgm:prSet presAssocID="{E0DA4188-319F-4310-B220-F25C184BD5F5}" presName="comp" presStyleCnt="0"/>
      <dgm:spPr/>
    </dgm:pt>
    <dgm:pt modelId="{23FC5935-5C22-43D6-A4A3-67D61E56BEE3}" type="pres">
      <dgm:prSet presAssocID="{E0DA4188-319F-4310-B220-F25C184BD5F5}" presName="box" presStyleLbl="node1" presStyleIdx="2" presStyleCnt="7"/>
      <dgm:spPr/>
      <dgm:t>
        <a:bodyPr/>
        <a:lstStyle/>
        <a:p>
          <a:endParaRPr lang="ru-RU"/>
        </a:p>
      </dgm:t>
    </dgm:pt>
    <dgm:pt modelId="{7C52346B-FDA1-47A2-943E-AC4EE23A7731}" type="pres">
      <dgm:prSet presAssocID="{E0DA4188-319F-4310-B220-F25C184BD5F5}" presName="img" presStyleLbl="fgImgPlace1" presStyleIdx="2" presStyleCnt="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B5C21C3-904E-477E-B3EB-49F6DE5629D8}" type="pres">
      <dgm:prSet presAssocID="{E0DA4188-319F-4310-B220-F25C184BD5F5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CED286-513E-4940-AA9B-D2DF51B7350D}" type="pres">
      <dgm:prSet presAssocID="{2E2FC191-53E5-4E8E-A70D-B0161BCF8BF3}" presName="spacer" presStyleCnt="0"/>
      <dgm:spPr/>
    </dgm:pt>
    <dgm:pt modelId="{2A8A0E4A-5D39-4D74-9044-B5C6662DC24A}" type="pres">
      <dgm:prSet presAssocID="{5378D742-7BB7-467F-ABD8-DEAC00824C5D}" presName="comp" presStyleCnt="0"/>
      <dgm:spPr/>
    </dgm:pt>
    <dgm:pt modelId="{DBD4B1F9-9B6B-42FC-9723-02233225F485}" type="pres">
      <dgm:prSet presAssocID="{5378D742-7BB7-467F-ABD8-DEAC00824C5D}" presName="box" presStyleLbl="node1" presStyleIdx="3" presStyleCnt="7"/>
      <dgm:spPr/>
      <dgm:t>
        <a:bodyPr/>
        <a:lstStyle/>
        <a:p>
          <a:endParaRPr lang="ru-RU"/>
        </a:p>
      </dgm:t>
    </dgm:pt>
    <dgm:pt modelId="{68E0252D-532C-443F-BB92-507FCD2FE441}" type="pres">
      <dgm:prSet presAssocID="{5378D742-7BB7-467F-ABD8-DEAC00824C5D}" presName="img" presStyleLbl="fgImgPlace1" presStyleIdx="3" presStyleCnt="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BFAA1030-E2A0-4A0E-9C68-E3038D58382B}" type="pres">
      <dgm:prSet presAssocID="{5378D742-7BB7-467F-ABD8-DEAC00824C5D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E4FF0-0F1C-4BE9-9477-20608A575694}" type="pres">
      <dgm:prSet presAssocID="{0DEBD014-0CF9-4693-B0E8-DF9641BA1EA1}" presName="spacer" presStyleCnt="0"/>
      <dgm:spPr/>
    </dgm:pt>
    <dgm:pt modelId="{1ED956E1-EC37-46FC-B3D3-73076F5496AC}" type="pres">
      <dgm:prSet presAssocID="{A00ED144-FC53-4923-A2C7-6D48CC4BA529}" presName="comp" presStyleCnt="0"/>
      <dgm:spPr/>
    </dgm:pt>
    <dgm:pt modelId="{83791C39-857E-4E00-8F38-200428AA16CA}" type="pres">
      <dgm:prSet presAssocID="{A00ED144-FC53-4923-A2C7-6D48CC4BA529}" presName="box" presStyleLbl="node1" presStyleIdx="4" presStyleCnt="7"/>
      <dgm:spPr/>
      <dgm:t>
        <a:bodyPr/>
        <a:lstStyle/>
        <a:p>
          <a:endParaRPr lang="ru-RU"/>
        </a:p>
      </dgm:t>
    </dgm:pt>
    <dgm:pt modelId="{05EAC40A-D29D-40EF-804F-0D4265BA5F54}" type="pres">
      <dgm:prSet presAssocID="{A00ED144-FC53-4923-A2C7-6D48CC4BA529}" presName="img" presStyleLbl="fgImgPlace1" presStyleIdx="4" presStyleCnt="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3F6FE55-2C37-4762-8311-17055F92630B}" type="pres">
      <dgm:prSet presAssocID="{A00ED144-FC53-4923-A2C7-6D48CC4BA529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410E9-CE4A-42D4-BEB2-4E5928C13793}" type="pres">
      <dgm:prSet presAssocID="{84889899-7600-4FC9-BF86-630067B6CE01}" presName="spacer" presStyleCnt="0"/>
      <dgm:spPr/>
    </dgm:pt>
    <dgm:pt modelId="{24DB946F-7EAA-4403-8CA5-C98089DE4E48}" type="pres">
      <dgm:prSet presAssocID="{4F2A907C-0030-4118-B95C-6F7B9A15E0FB}" presName="comp" presStyleCnt="0"/>
      <dgm:spPr/>
    </dgm:pt>
    <dgm:pt modelId="{E08ED57A-BAC8-4615-B66C-23EDD07BC33D}" type="pres">
      <dgm:prSet presAssocID="{4F2A907C-0030-4118-B95C-6F7B9A15E0FB}" presName="box" presStyleLbl="node1" presStyleIdx="5" presStyleCnt="7" custLinFactNeighborY="2775"/>
      <dgm:spPr/>
      <dgm:t>
        <a:bodyPr/>
        <a:lstStyle/>
        <a:p>
          <a:endParaRPr lang="ru-RU"/>
        </a:p>
      </dgm:t>
    </dgm:pt>
    <dgm:pt modelId="{78C85F58-72EE-4D1E-AC3F-AA9F4FD5561F}" type="pres">
      <dgm:prSet presAssocID="{4F2A907C-0030-4118-B95C-6F7B9A15E0FB}" presName="img" presStyleLbl="fgImgPlace1" presStyleIdx="5" presStyleCnt="7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4389E747-BBE1-4413-98C1-68C5450CA76F}" type="pres">
      <dgm:prSet presAssocID="{4F2A907C-0030-4118-B95C-6F7B9A15E0FB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AF849E-1926-49DB-9847-A66C1A8B4094}" type="pres">
      <dgm:prSet presAssocID="{F2F6C257-F0D9-4042-A67F-D5BFF2F46188}" presName="spacer" presStyleCnt="0"/>
      <dgm:spPr/>
    </dgm:pt>
    <dgm:pt modelId="{2173A2E1-E3D0-4074-9039-46CE81A97E35}" type="pres">
      <dgm:prSet presAssocID="{3CC0C23D-600A-4208-9600-16817BBA0438}" presName="comp" presStyleCnt="0"/>
      <dgm:spPr/>
    </dgm:pt>
    <dgm:pt modelId="{AFE774DF-E7FB-4FE4-B053-33EBD80B4A88}" type="pres">
      <dgm:prSet presAssocID="{3CC0C23D-600A-4208-9600-16817BBA0438}" presName="box" presStyleLbl="node1" presStyleIdx="6" presStyleCnt="7"/>
      <dgm:spPr/>
      <dgm:t>
        <a:bodyPr/>
        <a:lstStyle/>
        <a:p>
          <a:endParaRPr lang="ru-RU"/>
        </a:p>
      </dgm:t>
    </dgm:pt>
    <dgm:pt modelId="{C1B8E93D-5B3D-4573-A09E-4CE989C479D2}" type="pres">
      <dgm:prSet presAssocID="{3CC0C23D-600A-4208-9600-16817BBA0438}" presName="img" presStyleLbl="fgImgPlace1" presStyleIdx="6" presStyleCnt="7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2DB5AE5C-5ADB-4108-8E52-24A665275CE7}" type="pres">
      <dgm:prSet presAssocID="{3CC0C23D-600A-4208-9600-16817BBA0438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C7D035-C7F6-49CC-97C0-D1FA064E4737}" srcId="{EA4CFFBC-D5F6-42F2-A2C1-BDE88FCA4D0B}" destId="{A761E83D-CB13-4C8B-B2D8-812EA9C50474}" srcOrd="0" destOrd="0" parTransId="{BC198283-ED95-437A-91BD-420807996C47}" sibTransId="{1A2087B2-27F8-47EA-859A-5516E0B9787D}"/>
    <dgm:cxn modelId="{BF34D6D5-0C5D-40BD-B78A-46429AA6BBDC}" type="presOf" srcId="{A761E83D-CB13-4C8B-B2D8-812EA9C50474}" destId="{D55B2A8C-BB62-44F9-AC7D-525D8FA974AA}" srcOrd="1" destOrd="0" presId="urn:microsoft.com/office/officeart/2005/8/layout/vList4"/>
    <dgm:cxn modelId="{25B1ABB6-7F89-486F-A9B4-6D113441C030}" type="presOf" srcId="{3CC0C23D-600A-4208-9600-16817BBA0438}" destId="{AFE774DF-E7FB-4FE4-B053-33EBD80B4A88}" srcOrd="0" destOrd="0" presId="urn:microsoft.com/office/officeart/2005/8/layout/vList4"/>
    <dgm:cxn modelId="{8C0DE45C-4BE7-46B5-9CA7-08AA78D0FF29}" type="presOf" srcId="{A9CDDC7D-5742-401D-BDFC-B582AA7E7E2B}" destId="{1B71FF39-F0F2-4F49-A756-55BFCA59FB3B}" srcOrd="0" destOrd="0" presId="urn:microsoft.com/office/officeart/2005/8/layout/vList4"/>
    <dgm:cxn modelId="{07ADFEAE-D0E9-4FE7-8F66-080D32934E1C}" type="presOf" srcId="{5378D742-7BB7-467F-ABD8-DEAC00824C5D}" destId="{BFAA1030-E2A0-4A0E-9C68-E3038D58382B}" srcOrd="1" destOrd="0" presId="urn:microsoft.com/office/officeart/2005/8/layout/vList4"/>
    <dgm:cxn modelId="{D0D854E3-F039-43B3-BDF4-A8CE0560252F}" type="presOf" srcId="{4F2A907C-0030-4118-B95C-6F7B9A15E0FB}" destId="{E08ED57A-BAC8-4615-B66C-23EDD07BC33D}" srcOrd="0" destOrd="0" presId="urn:microsoft.com/office/officeart/2005/8/layout/vList4"/>
    <dgm:cxn modelId="{B9DD5E83-820C-49C8-A903-DDF0577509CA}" type="presOf" srcId="{A00ED144-FC53-4923-A2C7-6D48CC4BA529}" destId="{83791C39-857E-4E00-8F38-200428AA16CA}" srcOrd="0" destOrd="0" presId="urn:microsoft.com/office/officeart/2005/8/layout/vList4"/>
    <dgm:cxn modelId="{CA9809A3-B53E-46FE-8D6B-00796FE5B939}" type="presOf" srcId="{A00ED144-FC53-4923-A2C7-6D48CC4BA529}" destId="{33F6FE55-2C37-4762-8311-17055F92630B}" srcOrd="1" destOrd="0" presId="urn:microsoft.com/office/officeart/2005/8/layout/vList4"/>
    <dgm:cxn modelId="{050DDA0A-F146-43B4-9B4D-DE1A74A040D0}" type="presOf" srcId="{EA4CFFBC-D5F6-42F2-A2C1-BDE88FCA4D0B}" destId="{DACE2328-6606-48E9-A028-A4AB90E6E4A8}" srcOrd="0" destOrd="0" presId="urn:microsoft.com/office/officeart/2005/8/layout/vList4"/>
    <dgm:cxn modelId="{D2367DF5-6C51-49D1-BFBD-3636EA32114D}" srcId="{EA4CFFBC-D5F6-42F2-A2C1-BDE88FCA4D0B}" destId="{A00ED144-FC53-4923-A2C7-6D48CC4BA529}" srcOrd="4" destOrd="0" parTransId="{B98614D6-EEFF-450A-8DC2-7E33751D8E9A}" sibTransId="{84889899-7600-4FC9-BF86-630067B6CE01}"/>
    <dgm:cxn modelId="{F88A7DB8-AE30-4C78-AB8E-8CF069C5CBE0}" type="presOf" srcId="{5378D742-7BB7-467F-ABD8-DEAC00824C5D}" destId="{DBD4B1F9-9B6B-42FC-9723-02233225F485}" srcOrd="0" destOrd="0" presId="urn:microsoft.com/office/officeart/2005/8/layout/vList4"/>
    <dgm:cxn modelId="{98B5F40D-BB34-475C-BEE4-EA33A651C267}" srcId="{EA4CFFBC-D5F6-42F2-A2C1-BDE88FCA4D0B}" destId="{E0DA4188-319F-4310-B220-F25C184BD5F5}" srcOrd="2" destOrd="0" parTransId="{33321A3B-69A0-4894-AF12-B50431FCA4B5}" sibTransId="{2E2FC191-53E5-4E8E-A70D-B0161BCF8BF3}"/>
    <dgm:cxn modelId="{8DFFF0CF-690A-4F93-B1CE-D44EC3D4F998}" type="presOf" srcId="{4F2A907C-0030-4118-B95C-6F7B9A15E0FB}" destId="{4389E747-BBE1-4413-98C1-68C5450CA76F}" srcOrd="1" destOrd="0" presId="urn:microsoft.com/office/officeart/2005/8/layout/vList4"/>
    <dgm:cxn modelId="{A2060D4D-B1C3-43FA-BD81-18FAD8C5BB3E}" srcId="{EA4CFFBC-D5F6-42F2-A2C1-BDE88FCA4D0B}" destId="{3CC0C23D-600A-4208-9600-16817BBA0438}" srcOrd="6" destOrd="0" parTransId="{DE597920-DE57-456B-92F9-4F56ECFAFF6A}" sibTransId="{E225FD73-5D5E-454E-B6F8-A15A39762E11}"/>
    <dgm:cxn modelId="{86AB04D7-4296-4A55-A6A8-9380CF0ECD4B}" srcId="{EA4CFFBC-D5F6-42F2-A2C1-BDE88FCA4D0B}" destId="{A9CDDC7D-5742-401D-BDFC-B582AA7E7E2B}" srcOrd="1" destOrd="0" parTransId="{49C0096E-B7A8-46F5-B4CD-DD73BA1DD721}" sibTransId="{BB60100E-31A1-42B0-9126-0E3F85DAA1AC}"/>
    <dgm:cxn modelId="{13C8A402-EF13-4FAC-B365-585647F85ED7}" srcId="{EA4CFFBC-D5F6-42F2-A2C1-BDE88FCA4D0B}" destId="{4F2A907C-0030-4118-B95C-6F7B9A15E0FB}" srcOrd="5" destOrd="0" parTransId="{526FBC97-360B-4D3A-B70F-F792D640AC37}" sibTransId="{F2F6C257-F0D9-4042-A67F-D5BFF2F46188}"/>
    <dgm:cxn modelId="{898F2DE2-A211-43B2-B5C1-D1E60EBD875D}" type="presOf" srcId="{A761E83D-CB13-4C8B-B2D8-812EA9C50474}" destId="{CE0EBCE2-1E2D-40D7-96E6-8B69A74B2032}" srcOrd="0" destOrd="0" presId="urn:microsoft.com/office/officeart/2005/8/layout/vList4"/>
    <dgm:cxn modelId="{8C74777B-EF8F-4D55-9CFE-20F732353E8C}" type="presOf" srcId="{E0DA4188-319F-4310-B220-F25C184BD5F5}" destId="{23FC5935-5C22-43D6-A4A3-67D61E56BEE3}" srcOrd="0" destOrd="0" presId="urn:microsoft.com/office/officeart/2005/8/layout/vList4"/>
    <dgm:cxn modelId="{5AAE9DD9-480F-4484-BFAF-CB8E4802855D}" type="presOf" srcId="{3CC0C23D-600A-4208-9600-16817BBA0438}" destId="{2DB5AE5C-5ADB-4108-8E52-24A665275CE7}" srcOrd="1" destOrd="0" presId="urn:microsoft.com/office/officeart/2005/8/layout/vList4"/>
    <dgm:cxn modelId="{35BED581-44F9-4057-AAF3-05F523B114E0}" srcId="{EA4CFFBC-D5F6-42F2-A2C1-BDE88FCA4D0B}" destId="{5378D742-7BB7-467F-ABD8-DEAC00824C5D}" srcOrd="3" destOrd="0" parTransId="{D94BC425-0C5D-44C2-97C6-B119DB1BEC70}" sibTransId="{0DEBD014-0CF9-4693-B0E8-DF9641BA1EA1}"/>
    <dgm:cxn modelId="{EDB593CA-F12F-40DE-B766-F2EA4DA6A186}" type="presOf" srcId="{A9CDDC7D-5742-401D-BDFC-B582AA7E7E2B}" destId="{CA92CB57-9C95-4B38-BBA2-BE4DC4E4804C}" srcOrd="1" destOrd="0" presId="urn:microsoft.com/office/officeart/2005/8/layout/vList4"/>
    <dgm:cxn modelId="{31812AB7-3422-4CA5-B933-F4E992521C56}" type="presOf" srcId="{E0DA4188-319F-4310-B220-F25C184BD5F5}" destId="{7B5C21C3-904E-477E-B3EB-49F6DE5629D8}" srcOrd="1" destOrd="0" presId="urn:microsoft.com/office/officeart/2005/8/layout/vList4"/>
    <dgm:cxn modelId="{04BC183D-5238-4F20-87B8-549A700CBBFE}" type="presParOf" srcId="{DACE2328-6606-48E9-A028-A4AB90E6E4A8}" destId="{43511736-4D98-47FB-9CCA-580F4FC1351F}" srcOrd="0" destOrd="0" presId="urn:microsoft.com/office/officeart/2005/8/layout/vList4"/>
    <dgm:cxn modelId="{8D281D95-0922-4A4A-AA27-D9EFCD3213E2}" type="presParOf" srcId="{43511736-4D98-47FB-9CCA-580F4FC1351F}" destId="{CE0EBCE2-1E2D-40D7-96E6-8B69A74B2032}" srcOrd="0" destOrd="0" presId="urn:microsoft.com/office/officeart/2005/8/layout/vList4"/>
    <dgm:cxn modelId="{566F9F87-603A-4093-8D36-E36B8A39D8B2}" type="presParOf" srcId="{43511736-4D98-47FB-9CCA-580F4FC1351F}" destId="{D309C518-4F30-4FBB-AFFA-8741872820C0}" srcOrd="1" destOrd="0" presId="urn:microsoft.com/office/officeart/2005/8/layout/vList4"/>
    <dgm:cxn modelId="{D4AD04DF-D296-4D7F-95A2-6F3DACF0A61F}" type="presParOf" srcId="{43511736-4D98-47FB-9CCA-580F4FC1351F}" destId="{D55B2A8C-BB62-44F9-AC7D-525D8FA974AA}" srcOrd="2" destOrd="0" presId="urn:microsoft.com/office/officeart/2005/8/layout/vList4"/>
    <dgm:cxn modelId="{CEE711CF-2745-4FA1-B9A9-E5CED4963C88}" type="presParOf" srcId="{DACE2328-6606-48E9-A028-A4AB90E6E4A8}" destId="{DB49C8D7-E4DF-4DB6-9C29-BAF9323AD417}" srcOrd="1" destOrd="0" presId="urn:microsoft.com/office/officeart/2005/8/layout/vList4"/>
    <dgm:cxn modelId="{8BBC8B8E-68C0-4758-84DF-B3D3BEAB6E38}" type="presParOf" srcId="{DACE2328-6606-48E9-A028-A4AB90E6E4A8}" destId="{C7A1AF1D-790E-4389-A1B0-22592EFE2FB0}" srcOrd="2" destOrd="0" presId="urn:microsoft.com/office/officeart/2005/8/layout/vList4"/>
    <dgm:cxn modelId="{B3E7323E-915B-49D0-B975-56A3AFF8C802}" type="presParOf" srcId="{C7A1AF1D-790E-4389-A1B0-22592EFE2FB0}" destId="{1B71FF39-F0F2-4F49-A756-55BFCA59FB3B}" srcOrd="0" destOrd="0" presId="urn:microsoft.com/office/officeart/2005/8/layout/vList4"/>
    <dgm:cxn modelId="{9DEA72B5-3276-4CCC-9714-BFA379F126CA}" type="presParOf" srcId="{C7A1AF1D-790E-4389-A1B0-22592EFE2FB0}" destId="{58C19E47-562F-4E17-81BB-5281BCF1E054}" srcOrd="1" destOrd="0" presId="urn:microsoft.com/office/officeart/2005/8/layout/vList4"/>
    <dgm:cxn modelId="{D18104FF-76CC-444E-A9D6-B7186CF51B8D}" type="presParOf" srcId="{C7A1AF1D-790E-4389-A1B0-22592EFE2FB0}" destId="{CA92CB57-9C95-4B38-BBA2-BE4DC4E4804C}" srcOrd="2" destOrd="0" presId="urn:microsoft.com/office/officeart/2005/8/layout/vList4"/>
    <dgm:cxn modelId="{72F1637B-7FD5-4942-A7AC-70BA031A2875}" type="presParOf" srcId="{DACE2328-6606-48E9-A028-A4AB90E6E4A8}" destId="{D575F700-A5E1-4A08-BEDE-04F9B53E7A99}" srcOrd="3" destOrd="0" presId="urn:microsoft.com/office/officeart/2005/8/layout/vList4"/>
    <dgm:cxn modelId="{6437C451-9E97-4D8E-85CA-F075FDF9E562}" type="presParOf" srcId="{DACE2328-6606-48E9-A028-A4AB90E6E4A8}" destId="{F0C2E11B-DC08-43B4-93EF-C73BA5F7B083}" srcOrd="4" destOrd="0" presId="urn:microsoft.com/office/officeart/2005/8/layout/vList4"/>
    <dgm:cxn modelId="{B32EA5F5-E768-49CB-B061-8A4E369A23E4}" type="presParOf" srcId="{F0C2E11B-DC08-43B4-93EF-C73BA5F7B083}" destId="{23FC5935-5C22-43D6-A4A3-67D61E56BEE3}" srcOrd="0" destOrd="0" presId="urn:microsoft.com/office/officeart/2005/8/layout/vList4"/>
    <dgm:cxn modelId="{0452DC9A-BABD-4681-9C9C-F2D9A6F0FDB4}" type="presParOf" srcId="{F0C2E11B-DC08-43B4-93EF-C73BA5F7B083}" destId="{7C52346B-FDA1-47A2-943E-AC4EE23A7731}" srcOrd="1" destOrd="0" presId="urn:microsoft.com/office/officeart/2005/8/layout/vList4"/>
    <dgm:cxn modelId="{EF0BB99B-A1C9-4684-880A-BA9FF1640CBF}" type="presParOf" srcId="{F0C2E11B-DC08-43B4-93EF-C73BA5F7B083}" destId="{7B5C21C3-904E-477E-B3EB-49F6DE5629D8}" srcOrd="2" destOrd="0" presId="urn:microsoft.com/office/officeart/2005/8/layout/vList4"/>
    <dgm:cxn modelId="{BD56BD3A-0145-4E48-A98F-5798066426F9}" type="presParOf" srcId="{DACE2328-6606-48E9-A028-A4AB90E6E4A8}" destId="{C8CED286-513E-4940-AA9B-D2DF51B7350D}" srcOrd="5" destOrd="0" presId="urn:microsoft.com/office/officeart/2005/8/layout/vList4"/>
    <dgm:cxn modelId="{1AE308F8-65B7-4DE9-8456-E5AD7358A87C}" type="presParOf" srcId="{DACE2328-6606-48E9-A028-A4AB90E6E4A8}" destId="{2A8A0E4A-5D39-4D74-9044-B5C6662DC24A}" srcOrd="6" destOrd="0" presId="urn:microsoft.com/office/officeart/2005/8/layout/vList4"/>
    <dgm:cxn modelId="{D4976533-D443-454A-91B9-C228065C3719}" type="presParOf" srcId="{2A8A0E4A-5D39-4D74-9044-B5C6662DC24A}" destId="{DBD4B1F9-9B6B-42FC-9723-02233225F485}" srcOrd="0" destOrd="0" presId="urn:microsoft.com/office/officeart/2005/8/layout/vList4"/>
    <dgm:cxn modelId="{BB796F7D-AFA0-481C-85DC-661579AABB9E}" type="presParOf" srcId="{2A8A0E4A-5D39-4D74-9044-B5C6662DC24A}" destId="{68E0252D-532C-443F-BB92-507FCD2FE441}" srcOrd="1" destOrd="0" presId="urn:microsoft.com/office/officeart/2005/8/layout/vList4"/>
    <dgm:cxn modelId="{C32053C0-5336-4123-A065-25C3D66C780D}" type="presParOf" srcId="{2A8A0E4A-5D39-4D74-9044-B5C6662DC24A}" destId="{BFAA1030-E2A0-4A0E-9C68-E3038D58382B}" srcOrd="2" destOrd="0" presId="urn:microsoft.com/office/officeart/2005/8/layout/vList4"/>
    <dgm:cxn modelId="{466B9C42-17BD-4D66-B28A-F1AF243C5ED9}" type="presParOf" srcId="{DACE2328-6606-48E9-A028-A4AB90E6E4A8}" destId="{296E4FF0-0F1C-4BE9-9477-20608A575694}" srcOrd="7" destOrd="0" presId="urn:microsoft.com/office/officeart/2005/8/layout/vList4"/>
    <dgm:cxn modelId="{B854C3F8-31AC-4BC2-9B24-477C1C475760}" type="presParOf" srcId="{DACE2328-6606-48E9-A028-A4AB90E6E4A8}" destId="{1ED956E1-EC37-46FC-B3D3-73076F5496AC}" srcOrd="8" destOrd="0" presId="urn:microsoft.com/office/officeart/2005/8/layout/vList4"/>
    <dgm:cxn modelId="{C0198A1E-B455-4974-936B-02AD9B4B8045}" type="presParOf" srcId="{1ED956E1-EC37-46FC-B3D3-73076F5496AC}" destId="{83791C39-857E-4E00-8F38-200428AA16CA}" srcOrd="0" destOrd="0" presId="urn:microsoft.com/office/officeart/2005/8/layout/vList4"/>
    <dgm:cxn modelId="{28CDF277-A41F-4530-81B2-3CB9F6B5B569}" type="presParOf" srcId="{1ED956E1-EC37-46FC-B3D3-73076F5496AC}" destId="{05EAC40A-D29D-40EF-804F-0D4265BA5F54}" srcOrd="1" destOrd="0" presId="urn:microsoft.com/office/officeart/2005/8/layout/vList4"/>
    <dgm:cxn modelId="{4F0D74CF-736C-4FD2-9103-F00A71A9E68F}" type="presParOf" srcId="{1ED956E1-EC37-46FC-B3D3-73076F5496AC}" destId="{33F6FE55-2C37-4762-8311-17055F92630B}" srcOrd="2" destOrd="0" presId="urn:microsoft.com/office/officeart/2005/8/layout/vList4"/>
    <dgm:cxn modelId="{441F9588-ABDB-4E9B-A761-430CE8A40566}" type="presParOf" srcId="{DACE2328-6606-48E9-A028-A4AB90E6E4A8}" destId="{2E3410E9-CE4A-42D4-BEB2-4E5928C13793}" srcOrd="9" destOrd="0" presId="urn:microsoft.com/office/officeart/2005/8/layout/vList4"/>
    <dgm:cxn modelId="{40A85D9D-F184-4141-86DC-A2B38B948F34}" type="presParOf" srcId="{DACE2328-6606-48E9-A028-A4AB90E6E4A8}" destId="{24DB946F-7EAA-4403-8CA5-C98089DE4E48}" srcOrd="10" destOrd="0" presId="urn:microsoft.com/office/officeart/2005/8/layout/vList4"/>
    <dgm:cxn modelId="{ED62E0E6-6F3A-4A8C-9F8E-14B7CAB5CE60}" type="presParOf" srcId="{24DB946F-7EAA-4403-8CA5-C98089DE4E48}" destId="{E08ED57A-BAC8-4615-B66C-23EDD07BC33D}" srcOrd="0" destOrd="0" presId="urn:microsoft.com/office/officeart/2005/8/layout/vList4"/>
    <dgm:cxn modelId="{DBE40C2A-CE8E-4298-BEBA-73247EABFA6C}" type="presParOf" srcId="{24DB946F-7EAA-4403-8CA5-C98089DE4E48}" destId="{78C85F58-72EE-4D1E-AC3F-AA9F4FD5561F}" srcOrd="1" destOrd="0" presId="urn:microsoft.com/office/officeart/2005/8/layout/vList4"/>
    <dgm:cxn modelId="{6343C8DF-D96E-499D-A80C-A1D6E3C86752}" type="presParOf" srcId="{24DB946F-7EAA-4403-8CA5-C98089DE4E48}" destId="{4389E747-BBE1-4413-98C1-68C5450CA76F}" srcOrd="2" destOrd="0" presId="urn:microsoft.com/office/officeart/2005/8/layout/vList4"/>
    <dgm:cxn modelId="{1CD346FA-97E2-422C-BC00-0D17DF3A2D47}" type="presParOf" srcId="{DACE2328-6606-48E9-A028-A4AB90E6E4A8}" destId="{7DAF849E-1926-49DB-9847-A66C1A8B4094}" srcOrd="11" destOrd="0" presId="urn:microsoft.com/office/officeart/2005/8/layout/vList4"/>
    <dgm:cxn modelId="{EAA1B254-D59F-49C0-AA4D-8690171A841E}" type="presParOf" srcId="{DACE2328-6606-48E9-A028-A4AB90E6E4A8}" destId="{2173A2E1-E3D0-4074-9039-46CE81A97E35}" srcOrd="12" destOrd="0" presId="urn:microsoft.com/office/officeart/2005/8/layout/vList4"/>
    <dgm:cxn modelId="{32A9E123-4B99-40D9-9AA6-B56DF6913CFF}" type="presParOf" srcId="{2173A2E1-E3D0-4074-9039-46CE81A97E35}" destId="{AFE774DF-E7FB-4FE4-B053-33EBD80B4A88}" srcOrd="0" destOrd="0" presId="urn:microsoft.com/office/officeart/2005/8/layout/vList4"/>
    <dgm:cxn modelId="{5176CDBA-C5CF-4226-A786-79BAAD51078D}" type="presParOf" srcId="{2173A2E1-E3D0-4074-9039-46CE81A97E35}" destId="{C1B8E93D-5B3D-4573-A09E-4CE989C479D2}" srcOrd="1" destOrd="0" presId="urn:microsoft.com/office/officeart/2005/8/layout/vList4"/>
    <dgm:cxn modelId="{98C2B637-2A27-4272-88E5-972D50336F07}" type="presParOf" srcId="{2173A2E1-E3D0-4074-9039-46CE81A97E35}" destId="{2DB5AE5C-5ADB-4108-8E52-24A665275CE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1824E8-F6A4-4A6E-AC9A-D87C92880ED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1F3EBC6-5EE0-4F92-B0DA-02D29C3679AD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животноводство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AE68588-27AD-4221-91BD-FBAD8AE17AFB}" type="parTrans" cxnId="{47ADF618-20EE-46A9-945C-569C31CBD018}">
      <dgm:prSet/>
      <dgm:spPr/>
      <dgm:t>
        <a:bodyPr/>
        <a:lstStyle/>
        <a:p>
          <a:endParaRPr lang="ru-RU"/>
        </a:p>
      </dgm:t>
    </dgm:pt>
    <dgm:pt modelId="{36750E27-E78C-4C87-AAF2-37686046D176}" type="sibTrans" cxnId="{47ADF618-20EE-46A9-945C-569C31CBD018}">
      <dgm:prSet/>
      <dgm:spPr/>
      <dgm:t>
        <a:bodyPr/>
        <a:lstStyle/>
        <a:p>
          <a:endParaRPr lang="ru-RU"/>
        </a:p>
      </dgm:t>
    </dgm:pt>
    <dgm:pt modelId="{1534A42D-FC07-4CF8-B554-15F962030173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кочевое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F6344DEC-D72D-4932-AA26-50CAF36236FE}" type="parTrans" cxnId="{2AE04904-B65B-4BA8-B270-BF03DD79B101}">
      <dgm:prSet/>
      <dgm:spPr/>
      <dgm:t>
        <a:bodyPr/>
        <a:lstStyle/>
        <a:p>
          <a:endParaRPr lang="ru-RU"/>
        </a:p>
      </dgm:t>
    </dgm:pt>
    <dgm:pt modelId="{D250407D-EA2B-4D2A-86C3-AEC787FA2EEA}" type="sibTrans" cxnId="{2AE04904-B65B-4BA8-B270-BF03DD79B101}">
      <dgm:prSet/>
      <dgm:spPr/>
      <dgm:t>
        <a:bodyPr/>
        <a:lstStyle/>
        <a:p>
          <a:endParaRPr lang="ru-RU"/>
        </a:p>
      </dgm:t>
    </dgm:pt>
    <dgm:pt modelId="{4C73C32B-5DA7-4669-8BAB-CB74EC9A546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полукочевое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EA780B2-8D44-472E-B23E-4E9E23DA66AE}" type="parTrans" cxnId="{4CA39B10-BD5E-459A-891D-625301FDDD7F}">
      <dgm:prSet/>
      <dgm:spPr/>
      <dgm:t>
        <a:bodyPr/>
        <a:lstStyle/>
        <a:p>
          <a:endParaRPr lang="ru-RU"/>
        </a:p>
      </dgm:t>
    </dgm:pt>
    <dgm:pt modelId="{199AD8DB-4171-4B75-AD99-132F6CEB7C72}" type="sibTrans" cxnId="{4CA39B10-BD5E-459A-891D-625301FDDD7F}">
      <dgm:prSet/>
      <dgm:spPr/>
      <dgm:t>
        <a:bodyPr/>
        <a:lstStyle/>
        <a:p>
          <a:endParaRPr lang="ru-RU"/>
        </a:p>
      </dgm:t>
    </dgm:pt>
    <dgm:pt modelId="{B3AC8943-F193-405B-8A53-1799FFE2EB3A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пастбищное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641015A-03C1-45FD-9885-AF864938412E}" type="parTrans" cxnId="{215DB2CA-0491-4131-9011-E8436931E5A4}">
      <dgm:prSet/>
      <dgm:spPr/>
      <dgm:t>
        <a:bodyPr/>
        <a:lstStyle/>
        <a:p>
          <a:endParaRPr lang="ru-RU"/>
        </a:p>
      </dgm:t>
    </dgm:pt>
    <dgm:pt modelId="{5631FF60-690D-4E48-B921-900F9A1C4F83}" type="sibTrans" cxnId="{215DB2CA-0491-4131-9011-E8436931E5A4}">
      <dgm:prSet/>
      <dgm:spPr/>
      <dgm:t>
        <a:bodyPr/>
        <a:lstStyle/>
        <a:p>
          <a:endParaRPr lang="ru-RU"/>
        </a:p>
      </dgm:t>
    </dgm:pt>
    <dgm:pt modelId="{1A0E5D27-A1AB-48FA-8831-F1DBB1316606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стойловое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4EFBB36-A660-45E9-8C1E-E0389BF4B706}" type="parTrans" cxnId="{7C2C9B83-42C0-42FC-9BE4-38462E774BCC}">
      <dgm:prSet/>
      <dgm:spPr/>
      <dgm:t>
        <a:bodyPr/>
        <a:lstStyle/>
        <a:p>
          <a:endParaRPr lang="ru-RU"/>
        </a:p>
      </dgm:t>
    </dgm:pt>
    <dgm:pt modelId="{5602F6C7-642F-4B9C-BD8A-830B38EB7497}" type="sibTrans" cxnId="{7C2C9B83-42C0-42FC-9BE4-38462E774BCC}">
      <dgm:prSet/>
      <dgm:spPr/>
      <dgm:t>
        <a:bodyPr/>
        <a:lstStyle/>
        <a:p>
          <a:endParaRPr lang="ru-RU"/>
        </a:p>
      </dgm:t>
    </dgm:pt>
    <dgm:pt modelId="{8AB969F8-A5BB-4761-81F7-D6708CAABFF6}" type="pres">
      <dgm:prSet presAssocID="{6C1824E8-F6A4-4A6E-AC9A-D87C92880ED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01DFF4-F82F-4A14-B4BF-DBEE03D9DE3E}" type="pres">
      <dgm:prSet presAssocID="{71F3EBC6-5EE0-4F92-B0DA-02D29C3679AD}" presName="root" presStyleCnt="0"/>
      <dgm:spPr/>
    </dgm:pt>
    <dgm:pt modelId="{F0F1C4E5-11B3-43F4-89F4-3C4104245670}" type="pres">
      <dgm:prSet presAssocID="{71F3EBC6-5EE0-4F92-B0DA-02D29C3679AD}" presName="rootComposite" presStyleCnt="0"/>
      <dgm:spPr/>
    </dgm:pt>
    <dgm:pt modelId="{739C77D2-643F-4928-BA95-433348C1F595}" type="pres">
      <dgm:prSet presAssocID="{71F3EBC6-5EE0-4F92-B0DA-02D29C3679AD}" presName="rootText" presStyleLbl="node1" presStyleIdx="0" presStyleCnt="1" custScaleX="215856"/>
      <dgm:spPr/>
      <dgm:t>
        <a:bodyPr/>
        <a:lstStyle/>
        <a:p>
          <a:endParaRPr lang="ru-RU"/>
        </a:p>
      </dgm:t>
    </dgm:pt>
    <dgm:pt modelId="{08882A7E-A68D-47D4-9B7C-95879CDE6CC7}" type="pres">
      <dgm:prSet presAssocID="{71F3EBC6-5EE0-4F92-B0DA-02D29C3679AD}" presName="rootConnector" presStyleLbl="node1" presStyleIdx="0" presStyleCnt="1"/>
      <dgm:spPr/>
      <dgm:t>
        <a:bodyPr/>
        <a:lstStyle/>
        <a:p>
          <a:endParaRPr lang="ru-RU"/>
        </a:p>
      </dgm:t>
    </dgm:pt>
    <dgm:pt modelId="{8F320AFC-A96A-4FB6-B9B3-4D49BAC98E5B}" type="pres">
      <dgm:prSet presAssocID="{71F3EBC6-5EE0-4F92-B0DA-02D29C3679AD}" presName="childShape" presStyleCnt="0"/>
      <dgm:spPr/>
    </dgm:pt>
    <dgm:pt modelId="{A11EF801-B6E2-4958-9892-CA30643D2F90}" type="pres">
      <dgm:prSet presAssocID="{F6344DEC-D72D-4932-AA26-50CAF36236FE}" presName="Name13" presStyleLbl="parChTrans1D2" presStyleIdx="0" presStyleCnt="4"/>
      <dgm:spPr/>
      <dgm:t>
        <a:bodyPr/>
        <a:lstStyle/>
        <a:p>
          <a:endParaRPr lang="ru-RU"/>
        </a:p>
      </dgm:t>
    </dgm:pt>
    <dgm:pt modelId="{F63FD87E-5455-4B45-AD00-6A2E3AFCA9E7}" type="pres">
      <dgm:prSet presAssocID="{1534A42D-FC07-4CF8-B554-15F962030173}" presName="childText" presStyleLbl="bgAcc1" presStyleIdx="0" presStyleCnt="4" custScaleX="307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3723C-22C8-4477-883F-C90DB1B33581}" type="pres">
      <dgm:prSet presAssocID="{6EA780B2-8D44-472E-B23E-4E9E23DA66AE}" presName="Name13" presStyleLbl="parChTrans1D2" presStyleIdx="1" presStyleCnt="4"/>
      <dgm:spPr/>
      <dgm:t>
        <a:bodyPr/>
        <a:lstStyle/>
        <a:p>
          <a:endParaRPr lang="ru-RU"/>
        </a:p>
      </dgm:t>
    </dgm:pt>
    <dgm:pt modelId="{8EDACA15-8561-41F3-812C-FA3EBE03AA32}" type="pres">
      <dgm:prSet presAssocID="{4C73C32B-5DA7-4669-8BAB-CB74EC9A5460}" presName="childText" presStyleLbl="bgAcc1" presStyleIdx="1" presStyleCnt="4" custScaleX="307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DF819-68A3-48FA-9EFA-614E2D857E26}" type="pres">
      <dgm:prSet presAssocID="{9641015A-03C1-45FD-9885-AF864938412E}" presName="Name13" presStyleLbl="parChTrans1D2" presStyleIdx="2" presStyleCnt="4"/>
      <dgm:spPr/>
      <dgm:t>
        <a:bodyPr/>
        <a:lstStyle/>
        <a:p>
          <a:endParaRPr lang="ru-RU"/>
        </a:p>
      </dgm:t>
    </dgm:pt>
    <dgm:pt modelId="{CF544603-2B5D-45D1-BB4A-0E400653EDEA}" type="pres">
      <dgm:prSet presAssocID="{B3AC8943-F193-405B-8A53-1799FFE2EB3A}" presName="childText" presStyleLbl="bgAcc1" presStyleIdx="2" presStyleCnt="4" custScaleX="307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A4923E-3156-4A7B-A21F-CC5B9577BF3C}" type="pres">
      <dgm:prSet presAssocID="{D4EFBB36-A660-45E9-8C1E-E0389BF4B706}" presName="Name13" presStyleLbl="parChTrans1D2" presStyleIdx="3" presStyleCnt="4"/>
      <dgm:spPr/>
      <dgm:t>
        <a:bodyPr/>
        <a:lstStyle/>
        <a:p>
          <a:endParaRPr lang="ru-RU"/>
        </a:p>
      </dgm:t>
    </dgm:pt>
    <dgm:pt modelId="{BBF8A8E9-9E12-4F18-AB44-90AF934CB421}" type="pres">
      <dgm:prSet presAssocID="{1A0E5D27-A1AB-48FA-8831-F1DBB1316606}" presName="childText" presStyleLbl="bgAcc1" presStyleIdx="3" presStyleCnt="4" custScaleX="3128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5DB2CA-0491-4131-9011-E8436931E5A4}" srcId="{71F3EBC6-5EE0-4F92-B0DA-02D29C3679AD}" destId="{B3AC8943-F193-405B-8A53-1799FFE2EB3A}" srcOrd="2" destOrd="0" parTransId="{9641015A-03C1-45FD-9885-AF864938412E}" sibTransId="{5631FF60-690D-4E48-B921-900F9A1C4F83}"/>
    <dgm:cxn modelId="{6D04B32F-67A7-4A56-B8C5-9BF4B947A26E}" type="presOf" srcId="{9641015A-03C1-45FD-9885-AF864938412E}" destId="{D08DF819-68A3-48FA-9EFA-614E2D857E26}" srcOrd="0" destOrd="0" presId="urn:microsoft.com/office/officeart/2005/8/layout/hierarchy3"/>
    <dgm:cxn modelId="{47ADF618-20EE-46A9-945C-569C31CBD018}" srcId="{6C1824E8-F6A4-4A6E-AC9A-D87C92880ED0}" destId="{71F3EBC6-5EE0-4F92-B0DA-02D29C3679AD}" srcOrd="0" destOrd="0" parTransId="{0AE68588-27AD-4221-91BD-FBAD8AE17AFB}" sibTransId="{36750E27-E78C-4C87-AAF2-37686046D176}"/>
    <dgm:cxn modelId="{90ABD439-1164-423F-904A-6D5E0357E9C8}" type="presOf" srcId="{4C73C32B-5DA7-4669-8BAB-CB74EC9A5460}" destId="{8EDACA15-8561-41F3-812C-FA3EBE03AA32}" srcOrd="0" destOrd="0" presId="urn:microsoft.com/office/officeart/2005/8/layout/hierarchy3"/>
    <dgm:cxn modelId="{E887DDBF-38E7-4920-A827-3521F620E575}" type="presOf" srcId="{D4EFBB36-A660-45E9-8C1E-E0389BF4B706}" destId="{39A4923E-3156-4A7B-A21F-CC5B9577BF3C}" srcOrd="0" destOrd="0" presId="urn:microsoft.com/office/officeart/2005/8/layout/hierarchy3"/>
    <dgm:cxn modelId="{A57F5301-85F9-4E13-8AD1-896FE6154446}" type="presOf" srcId="{F6344DEC-D72D-4932-AA26-50CAF36236FE}" destId="{A11EF801-B6E2-4958-9892-CA30643D2F90}" srcOrd="0" destOrd="0" presId="urn:microsoft.com/office/officeart/2005/8/layout/hierarchy3"/>
    <dgm:cxn modelId="{4CA39B10-BD5E-459A-891D-625301FDDD7F}" srcId="{71F3EBC6-5EE0-4F92-B0DA-02D29C3679AD}" destId="{4C73C32B-5DA7-4669-8BAB-CB74EC9A5460}" srcOrd="1" destOrd="0" parTransId="{6EA780B2-8D44-472E-B23E-4E9E23DA66AE}" sibTransId="{199AD8DB-4171-4B75-AD99-132F6CEB7C72}"/>
    <dgm:cxn modelId="{1A29E58C-3411-46C5-ABB0-D36816BF844D}" type="presOf" srcId="{1534A42D-FC07-4CF8-B554-15F962030173}" destId="{F63FD87E-5455-4B45-AD00-6A2E3AFCA9E7}" srcOrd="0" destOrd="0" presId="urn:microsoft.com/office/officeart/2005/8/layout/hierarchy3"/>
    <dgm:cxn modelId="{7C93852D-018A-46A5-91B4-7FE3296A0AF6}" type="presOf" srcId="{6EA780B2-8D44-472E-B23E-4E9E23DA66AE}" destId="{9CC3723C-22C8-4477-883F-C90DB1B33581}" srcOrd="0" destOrd="0" presId="urn:microsoft.com/office/officeart/2005/8/layout/hierarchy3"/>
    <dgm:cxn modelId="{E77F06D1-39E2-4A05-8FAA-90800BD66186}" type="presOf" srcId="{71F3EBC6-5EE0-4F92-B0DA-02D29C3679AD}" destId="{739C77D2-643F-4928-BA95-433348C1F595}" srcOrd="0" destOrd="0" presId="urn:microsoft.com/office/officeart/2005/8/layout/hierarchy3"/>
    <dgm:cxn modelId="{56197966-F28B-4706-B072-6F68E7B21EA8}" type="presOf" srcId="{B3AC8943-F193-405B-8A53-1799FFE2EB3A}" destId="{CF544603-2B5D-45D1-BB4A-0E400653EDEA}" srcOrd="0" destOrd="0" presId="urn:microsoft.com/office/officeart/2005/8/layout/hierarchy3"/>
    <dgm:cxn modelId="{20C7E7B4-2B6D-438B-A982-FBDD77B33AC8}" type="presOf" srcId="{6C1824E8-F6A4-4A6E-AC9A-D87C92880ED0}" destId="{8AB969F8-A5BB-4761-81F7-D6708CAABFF6}" srcOrd="0" destOrd="0" presId="urn:microsoft.com/office/officeart/2005/8/layout/hierarchy3"/>
    <dgm:cxn modelId="{2AE04904-B65B-4BA8-B270-BF03DD79B101}" srcId="{71F3EBC6-5EE0-4F92-B0DA-02D29C3679AD}" destId="{1534A42D-FC07-4CF8-B554-15F962030173}" srcOrd="0" destOrd="0" parTransId="{F6344DEC-D72D-4932-AA26-50CAF36236FE}" sibTransId="{D250407D-EA2B-4D2A-86C3-AEC787FA2EEA}"/>
    <dgm:cxn modelId="{D43EF54F-0EAC-4F9A-856F-DD05C172B0F9}" type="presOf" srcId="{1A0E5D27-A1AB-48FA-8831-F1DBB1316606}" destId="{BBF8A8E9-9E12-4F18-AB44-90AF934CB421}" srcOrd="0" destOrd="0" presId="urn:microsoft.com/office/officeart/2005/8/layout/hierarchy3"/>
    <dgm:cxn modelId="{7C2C9B83-42C0-42FC-9BE4-38462E774BCC}" srcId="{71F3EBC6-5EE0-4F92-B0DA-02D29C3679AD}" destId="{1A0E5D27-A1AB-48FA-8831-F1DBB1316606}" srcOrd="3" destOrd="0" parTransId="{D4EFBB36-A660-45E9-8C1E-E0389BF4B706}" sibTransId="{5602F6C7-642F-4B9C-BD8A-830B38EB7497}"/>
    <dgm:cxn modelId="{0DCA1742-BA81-4BE2-AF1D-D4B4030D241C}" type="presOf" srcId="{71F3EBC6-5EE0-4F92-B0DA-02D29C3679AD}" destId="{08882A7E-A68D-47D4-9B7C-95879CDE6CC7}" srcOrd="1" destOrd="0" presId="urn:microsoft.com/office/officeart/2005/8/layout/hierarchy3"/>
    <dgm:cxn modelId="{F63DCF69-B76E-4CDB-A66B-F2831C9CC579}" type="presParOf" srcId="{8AB969F8-A5BB-4761-81F7-D6708CAABFF6}" destId="{A001DFF4-F82F-4A14-B4BF-DBEE03D9DE3E}" srcOrd="0" destOrd="0" presId="urn:microsoft.com/office/officeart/2005/8/layout/hierarchy3"/>
    <dgm:cxn modelId="{D6BAE236-28A8-4CC6-A331-76F1BEB27B45}" type="presParOf" srcId="{A001DFF4-F82F-4A14-B4BF-DBEE03D9DE3E}" destId="{F0F1C4E5-11B3-43F4-89F4-3C4104245670}" srcOrd="0" destOrd="0" presId="urn:microsoft.com/office/officeart/2005/8/layout/hierarchy3"/>
    <dgm:cxn modelId="{D48C0B1F-4729-424B-BEA0-6E951B3446BE}" type="presParOf" srcId="{F0F1C4E5-11B3-43F4-89F4-3C4104245670}" destId="{739C77D2-643F-4928-BA95-433348C1F595}" srcOrd="0" destOrd="0" presId="urn:microsoft.com/office/officeart/2005/8/layout/hierarchy3"/>
    <dgm:cxn modelId="{D404A6DA-BA26-4E3D-AB0D-D368EEB3B6F9}" type="presParOf" srcId="{F0F1C4E5-11B3-43F4-89F4-3C4104245670}" destId="{08882A7E-A68D-47D4-9B7C-95879CDE6CC7}" srcOrd="1" destOrd="0" presId="urn:microsoft.com/office/officeart/2005/8/layout/hierarchy3"/>
    <dgm:cxn modelId="{D01443CC-A5F1-444C-8CA4-5B20B9347091}" type="presParOf" srcId="{A001DFF4-F82F-4A14-B4BF-DBEE03D9DE3E}" destId="{8F320AFC-A96A-4FB6-B9B3-4D49BAC98E5B}" srcOrd="1" destOrd="0" presId="urn:microsoft.com/office/officeart/2005/8/layout/hierarchy3"/>
    <dgm:cxn modelId="{712FC825-7515-4B0F-A3CA-DF9695FC4F27}" type="presParOf" srcId="{8F320AFC-A96A-4FB6-B9B3-4D49BAC98E5B}" destId="{A11EF801-B6E2-4958-9892-CA30643D2F90}" srcOrd="0" destOrd="0" presId="urn:microsoft.com/office/officeart/2005/8/layout/hierarchy3"/>
    <dgm:cxn modelId="{69EA0F0C-EC6D-4B81-A55D-A077E0536B92}" type="presParOf" srcId="{8F320AFC-A96A-4FB6-B9B3-4D49BAC98E5B}" destId="{F63FD87E-5455-4B45-AD00-6A2E3AFCA9E7}" srcOrd="1" destOrd="0" presId="urn:microsoft.com/office/officeart/2005/8/layout/hierarchy3"/>
    <dgm:cxn modelId="{43882E72-DE46-43A4-808C-DA43D1FC2FA3}" type="presParOf" srcId="{8F320AFC-A96A-4FB6-B9B3-4D49BAC98E5B}" destId="{9CC3723C-22C8-4477-883F-C90DB1B33581}" srcOrd="2" destOrd="0" presId="urn:microsoft.com/office/officeart/2005/8/layout/hierarchy3"/>
    <dgm:cxn modelId="{30EA79A5-4372-4753-832A-0E00139BE9E8}" type="presParOf" srcId="{8F320AFC-A96A-4FB6-B9B3-4D49BAC98E5B}" destId="{8EDACA15-8561-41F3-812C-FA3EBE03AA32}" srcOrd="3" destOrd="0" presId="urn:microsoft.com/office/officeart/2005/8/layout/hierarchy3"/>
    <dgm:cxn modelId="{C91F177B-C809-4238-9CA3-83F7C08C9ED5}" type="presParOf" srcId="{8F320AFC-A96A-4FB6-B9B3-4D49BAC98E5B}" destId="{D08DF819-68A3-48FA-9EFA-614E2D857E26}" srcOrd="4" destOrd="0" presId="urn:microsoft.com/office/officeart/2005/8/layout/hierarchy3"/>
    <dgm:cxn modelId="{EE0504AA-83D8-4E81-9F3A-356C62FB8E46}" type="presParOf" srcId="{8F320AFC-A96A-4FB6-B9B3-4D49BAC98E5B}" destId="{CF544603-2B5D-45D1-BB4A-0E400653EDEA}" srcOrd="5" destOrd="0" presId="urn:microsoft.com/office/officeart/2005/8/layout/hierarchy3"/>
    <dgm:cxn modelId="{C19A1F8A-FF13-4A47-8DAE-54BA38E6A6F7}" type="presParOf" srcId="{8F320AFC-A96A-4FB6-B9B3-4D49BAC98E5B}" destId="{39A4923E-3156-4A7B-A21F-CC5B9577BF3C}" srcOrd="6" destOrd="0" presId="urn:microsoft.com/office/officeart/2005/8/layout/hierarchy3"/>
    <dgm:cxn modelId="{381EAFFB-D697-4F40-A5AC-FF3F26CADC0B}" type="presParOf" srcId="{8F320AFC-A96A-4FB6-B9B3-4D49BAC98E5B}" destId="{BBF8A8E9-9E12-4F18-AB44-90AF934CB421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0EBCE2-1E2D-40D7-96E6-8B69A74B2032}">
      <dsp:nvSpPr>
        <dsp:cNvPr id="0" name=""/>
        <dsp:cNvSpPr/>
      </dsp:nvSpPr>
      <dsp:spPr>
        <a:xfrm>
          <a:off x="0" y="0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Скотоводство</a:t>
          </a:r>
          <a:r>
            <a:rPr lang="ru-RU" sz="1500" kern="1200" dirty="0" smtClean="0"/>
            <a:t> (молочное,  молочно-мясное  и мясное скотоводство)</a:t>
          </a:r>
          <a:endParaRPr lang="ru-RU" sz="1500" kern="1200" dirty="0"/>
        </a:p>
      </dsp:txBody>
      <dsp:txXfrm>
        <a:off x="1089432" y="0"/>
        <a:ext cx="3986623" cy="742209"/>
      </dsp:txXfrm>
    </dsp:sp>
    <dsp:sp modelId="{D309C518-4F30-4FBB-AFFA-8741872820C0}">
      <dsp:nvSpPr>
        <dsp:cNvPr id="0" name=""/>
        <dsp:cNvSpPr/>
      </dsp:nvSpPr>
      <dsp:spPr>
        <a:xfrm>
          <a:off x="74220" y="74220"/>
          <a:ext cx="1015211" cy="5937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1FF39-F0F2-4F49-A756-55BFCA59FB3B}">
      <dsp:nvSpPr>
        <dsp:cNvPr id="0" name=""/>
        <dsp:cNvSpPr/>
      </dsp:nvSpPr>
      <dsp:spPr>
        <a:xfrm>
          <a:off x="0" y="822308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Свиноводство</a:t>
          </a:r>
          <a:endParaRPr lang="ru-RU" sz="2800" b="1" kern="1200" dirty="0">
            <a:latin typeface="Arial Black" pitchFamily="34" charset="0"/>
          </a:endParaRPr>
        </a:p>
      </dsp:txBody>
      <dsp:txXfrm>
        <a:off x="1089432" y="822308"/>
        <a:ext cx="3986623" cy="742209"/>
      </dsp:txXfrm>
    </dsp:sp>
    <dsp:sp modelId="{58C19E47-562F-4E17-81BB-5281BCF1E054}">
      <dsp:nvSpPr>
        <dsp:cNvPr id="0" name=""/>
        <dsp:cNvSpPr/>
      </dsp:nvSpPr>
      <dsp:spPr>
        <a:xfrm>
          <a:off x="74220" y="816430"/>
          <a:ext cx="1015211" cy="75396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FC5935-5C22-43D6-A4A3-67D61E56BEE3}">
      <dsp:nvSpPr>
        <dsp:cNvPr id="0" name=""/>
        <dsp:cNvSpPr/>
      </dsp:nvSpPr>
      <dsp:spPr>
        <a:xfrm>
          <a:off x="0" y="1644617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Овцеводство</a:t>
          </a:r>
          <a:endParaRPr lang="ru-RU" sz="2800" b="1" kern="1200" dirty="0">
            <a:latin typeface="Arial Black" pitchFamily="34" charset="0"/>
          </a:endParaRPr>
        </a:p>
      </dsp:txBody>
      <dsp:txXfrm>
        <a:off x="1089432" y="1644617"/>
        <a:ext cx="3986623" cy="742209"/>
      </dsp:txXfrm>
    </dsp:sp>
    <dsp:sp modelId="{7C52346B-FDA1-47A2-943E-AC4EE23A7731}">
      <dsp:nvSpPr>
        <dsp:cNvPr id="0" name=""/>
        <dsp:cNvSpPr/>
      </dsp:nvSpPr>
      <dsp:spPr>
        <a:xfrm>
          <a:off x="74220" y="1718838"/>
          <a:ext cx="1015211" cy="5937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D4B1F9-9B6B-42FC-9723-02233225F485}">
      <dsp:nvSpPr>
        <dsp:cNvPr id="0" name=""/>
        <dsp:cNvSpPr/>
      </dsp:nvSpPr>
      <dsp:spPr>
        <a:xfrm>
          <a:off x="0" y="2461048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Коневодство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1089432" y="2461048"/>
        <a:ext cx="3986623" cy="742209"/>
      </dsp:txXfrm>
    </dsp:sp>
    <dsp:sp modelId="{68E0252D-532C-443F-BB92-507FCD2FE441}">
      <dsp:nvSpPr>
        <dsp:cNvPr id="0" name=""/>
        <dsp:cNvSpPr/>
      </dsp:nvSpPr>
      <dsp:spPr>
        <a:xfrm>
          <a:off x="74220" y="2535268"/>
          <a:ext cx="1015211" cy="5937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791C39-857E-4E00-8F38-200428AA16CA}">
      <dsp:nvSpPr>
        <dsp:cNvPr id="0" name=""/>
        <dsp:cNvSpPr/>
      </dsp:nvSpPr>
      <dsp:spPr>
        <a:xfrm>
          <a:off x="0" y="3277478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Оленеводство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1089432" y="3277478"/>
        <a:ext cx="3986623" cy="742209"/>
      </dsp:txXfrm>
    </dsp:sp>
    <dsp:sp modelId="{05EAC40A-D29D-40EF-804F-0D4265BA5F54}">
      <dsp:nvSpPr>
        <dsp:cNvPr id="0" name=""/>
        <dsp:cNvSpPr/>
      </dsp:nvSpPr>
      <dsp:spPr>
        <a:xfrm>
          <a:off x="74220" y="3351699"/>
          <a:ext cx="1015211" cy="5937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8ED57A-BAC8-4615-B66C-23EDD07BC33D}">
      <dsp:nvSpPr>
        <dsp:cNvPr id="0" name=""/>
        <dsp:cNvSpPr/>
      </dsp:nvSpPr>
      <dsp:spPr>
        <a:xfrm>
          <a:off x="0" y="4093908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Птицеводство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1089432" y="4093908"/>
        <a:ext cx="3986623" cy="742209"/>
      </dsp:txXfrm>
    </dsp:sp>
    <dsp:sp modelId="{78C85F58-72EE-4D1E-AC3F-AA9F4FD5561F}">
      <dsp:nvSpPr>
        <dsp:cNvPr id="0" name=""/>
        <dsp:cNvSpPr/>
      </dsp:nvSpPr>
      <dsp:spPr>
        <a:xfrm>
          <a:off x="74220" y="4168129"/>
          <a:ext cx="1015211" cy="5937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CA1C53-09D1-4F62-99CA-90E44EB4786D}">
      <dsp:nvSpPr>
        <dsp:cNvPr id="0" name=""/>
        <dsp:cNvSpPr/>
      </dsp:nvSpPr>
      <dsp:spPr>
        <a:xfrm>
          <a:off x="0" y="4910339"/>
          <a:ext cx="5076056" cy="74220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 Black" pitchFamily="34" charset="0"/>
            </a:rPr>
            <a:t>Звероводство</a:t>
          </a:r>
        </a:p>
      </dsp:txBody>
      <dsp:txXfrm>
        <a:off x="1089432" y="4910339"/>
        <a:ext cx="3986623" cy="742209"/>
      </dsp:txXfrm>
    </dsp:sp>
    <dsp:sp modelId="{7962E39B-7E0A-418C-A88A-8648FC76234D}">
      <dsp:nvSpPr>
        <dsp:cNvPr id="0" name=""/>
        <dsp:cNvSpPr/>
      </dsp:nvSpPr>
      <dsp:spPr>
        <a:xfrm>
          <a:off x="74220" y="4984560"/>
          <a:ext cx="1015211" cy="5937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0EBCE2-1E2D-40D7-96E6-8B69A74B2032}">
      <dsp:nvSpPr>
        <dsp:cNvPr id="0" name=""/>
        <dsp:cNvSpPr/>
      </dsp:nvSpPr>
      <dsp:spPr>
        <a:xfrm>
          <a:off x="0" y="0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Верблюдоводство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/>
        </a:p>
      </dsp:txBody>
      <dsp:txXfrm>
        <a:off x="1061712" y="0"/>
        <a:ext cx="3870327" cy="753049"/>
      </dsp:txXfrm>
    </dsp:sp>
    <dsp:sp modelId="{D309C518-4F30-4FBB-AFFA-8741872820C0}">
      <dsp:nvSpPr>
        <dsp:cNvPr id="0" name=""/>
        <dsp:cNvSpPr/>
      </dsp:nvSpPr>
      <dsp:spPr>
        <a:xfrm>
          <a:off x="75304" y="75304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1FF39-F0F2-4F49-A756-55BFCA59FB3B}">
      <dsp:nvSpPr>
        <dsp:cNvPr id="0" name=""/>
        <dsp:cNvSpPr/>
      </dsp:nvSpPr>
      <dsp:spPr>
        <a:xfrm>
          <a:off x="0" y="828354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Кролиководство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/>
        </a:p>
      </dsp:txBody>
      <dsp:txXfrm>
        <a:off x="1061712" y="828354"/>
        <a:ext cx="3870327" cy="753049"/>
      </dsp:txXfrm>
    </dsp:sp>
    <dsp:sp modelId="{58C19E47-562F-4E17-81BB-5281BCF1E054}">
      <dsp:nvSpPr>
        <dsp:cNvPr id="0" name=""/>
        <dsp:cNvSpPr/>
      </dsp:nvSpPr>
      <dsp:spPr>
        <a:xfrm>
          <a:off x="75304" y="903659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FC5935-5C22-43D6-A4A3-67D61E56BEE3}">
      <dsp:nvSpPr>
        <dsp:cNvPr id="0" name=""/>
        <dsp:cNvSpPr/>
      </dsp:nvSpPr>
      <dsp:spPr>
        <a:xfrm>
          <a:off x="0" y="1656709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>
              <a:latin typeface="Arial Black" pitchFamily="34" charset="0"/>
            </a:rPr>
            <a:t>Козоводство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/>
        </a:p>
      </dsp:txBody>
      <dsp:txXfrm>
        <a:off x="1061712" y="1656709"/>
        <a:ext cx="3870327" cy="753049"/>
      </dsp:txXfrm>
    </dsp:sp>
    <dsp:sp modelId="{7C52346B-FDA1-47A2-943E-AC4EE23A7731}">
      <dsp:nvSpPr>
        <dsp:cNvPr id="0" name=""/>
        <dsp:cNvSpPr/>
      </dsp:nvSpPr>
      <dsp:spPr>
        <a:xfrm>
          <a:off x="75304" y="1732014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D4B1F9-9B6B-42FC-9723-02233225F485}">
      <dsp:nvSpPr>
        <dsp:cNvPr id="0" name=""/>
        <dsp:cNvSpPr/>
      </dsp:nvSpPr>
      <dsp:spPr>
        <a:xfrm>
          <a:off x="0" y="2485064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Arial Black" pitchFamily="34" charset="0"/>
            </a:rPr>
            <a:t>Насекомоводство</a:t>
          </a:r>
          <a:r>
            <a:rPr lang="ru-RU" sz="1600" b="1" kern="1200" dirty="0" smtClean="0">
              <a:latin typeface="Arial Black" pitchFamily="34" charset="0"/>
            </a:rPr>
            <a:t> </a:t>
          </a:r>
          <a:r>
            <a:rPr lang="ru-RU" sz="1200" b="1" kern="1200" dirty="0" smtClean="0">
              <a:latin typeface="Arial Black" pitchFamily="34" charset="0"/>
            </a:rPr>
            <a:t>(пчеловодство, шелководство,  </a:t>
          </a:r>
          <a:r>
            <a:rPr lang="ru-RU" sz="1200" b="1" kern="1200" dirty="0" err="1" smtClean="0">
              <a:latin typeface="Arial Black" pitchFamily="34" charset="0"/>
            </a:rPr>
            <a:t>шмелеводство</a:t>
          </a:r>
          <a:r>
            <a:rPr lang="ru-RU" sz="1200" b="1" kern="1200" dirty="0" smtClean="0">
              <a:latin typeface="Arial Black" pitchFamily="34" charset="0"/>
            </a:rPr>
            <a:t> , </a:t>
          </a:r>
          <a:r>
            <a:rPr lang="ru-RU" sz="1200" b="1" kern="1200" dirty="0" err="1" smtClean="0">
              <a:latin typeface="Arial Black" pitchFamily="34" charset="0"/>
            </a:rPr>
            <a:t>таракано-водство</a:t>
          </a:r>
          <a:r>
            <a:rPr lang="ru-RU" sz="1200" b="1" kern="1200" dirty="0" smtClean="0">
              <a:latin typeface="Arial Black" pitchFamily="34" charset="0"/>
            </a:rPr>
            <a:t>)</a:t>
          </a:r>
          <a:endParaRPr lang="ru-RU" sz="1600" b="1" kern="1200" dirty="0">
            <a:latin typeface="Arial Black" pitchFamily="34" charset="0"/>
          </a:endParaRPr>
        </a:p>
      </dsp:txBody>
      <dsp:txXfrm>
        <a:off x="1061712" y="2485064"/>
        <a:ext cx="3870327" cy="753049"/>
      </dsp:txXfrm>
    </dsp:sp>
    <dsp:sp modelId="{68E0252D-532C-443F-BB92-507FCD2FE441}">
      <dsp:nvSpPr>
        <dsp:cNvPr id="0" name=""/>
        <dsp:cNvSpPr/>
      </dsp:nvSpPr>
      <dsp:spPr>
        <a:xfrm>
          <a:off x="75304" y="2560369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791C39-857E-4E00-8F38-200428AA16CA}">
      <dsp:nvSpPr>
        <dsp:cNvPr id="0" name=""/>
        <dsp:cNvSpPr/>
      </dsp:nvSpPr>
      <dsp:spPr>
        <a:xfrm>
          <a:off x="0" y="3313418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000" kern="1200" dirty="0" smtClean="0"/>
        </a:p>
        <a:p>
          <a:pPr marL="0" marR="0" lvl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latin typeface="Arial Black" pitchFamily="34" charset="0"/>
            </a:rPr>
            <a:t>Собаководство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latin typeface="Arial Black" pitchFamily="34" charset="0"/>
          </a:endParaRPr>
        </a:p>
      </dsp:txBody>
      <dsp:txXfrm>
        <a:off x="1061712" y="3313418"/>
        <a:ext cx="3870327" cy="753049"/>
      </dsp:txXfrm>
    </dsp:sp>
    <dsp:sp modelId="{05EAC40A-D29D-40EF-804F-0D4265BA5F54}">
      <dsp:nvSpPr>
        <dsp:cNvPr id="0" name=""/>
        <dsp:cNvSpPr/>
      </dsp:nvSpPr>
      <dsp:spPr>
        <a:xfrm>
          <a:off x="75304" y="3388723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8ED57A-BAC8-4615-B66C-23EDD07BC33D}">
      <dsp:nvSpPr>
        <dsp:cNvPr id="0" name=""/>
        <dsp:cNvSpPr/>
      </dsp:nvSpPr>
      <dsp:spPr>
        <a:xfrm>
          <a:off x="0" y="4162670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latin typeface="Arial Black" pitchFamily="34" charset="0"/>
            </a:rPr>
            <a:t>Рыбоводство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1061712" y="4162670"/>
        <a:ext cx="3870327" cy="753049"/>
      </dsp:txXfrm>
    </dsp:sp>
    <dsp:sp modelId="{78C85F58-72EE-4D1E-AC3F-AA9F4FD5561F}">
      <dsp:nvSpPr>
        <dsp:cNvPr id="0" name=""/>
        <dsp:cNvSpPr/>
      </dsp:nvSpPr>
      <dsp:spPr>
        <a:xfrm>
          <a:off x="75304" y="4217078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774DF-E7FB-4FE4-B053-33EBD80B4A88}">
      <dsp:nvSpPr>
        <dsp:cNvPr id="0" name=""/>
        <dsp:cNvSpPr/>
      </dsp:nvSpPr>
      <dsp:spPr>
        <a:xfrm>
          <a:off x="0" y="4970128"/>
          <a:ext cx="4932039" cy="7530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Муловодство/ Ословодство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1061712" y="4970128"/>
        <a:ext cx="3870327" cy="753049"/>
      </dsp:txXfrm>
    </dsp:sp>
    <dsp:sp modelId="{C1B8E93D-5B3D-4573-A09E-4CE989C479D2}">
      <dsp:nvSpPr>
        <dsp:cNvPr id="0" name=""/>
        <dsp:cNvSpPr/>
      </dsp:nvSpPr>
      <dsp:spPr>
        <a:xfrm>
          <a:off x="75304" y="5045433"/>
          <a:ext cx="986408" cy="60243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9C77D2-643F-4928-BA95-433348C1F595}">
      <dsp:nvSpPr>
        <dsp:cNvPr id="0" name=""/>
        <dsp:cNvSpPr/>
      </dsp:nvSpPr>
      <dsp:spPr>
        <a:xfrm>
          <a:off x="83879" y="2965"/>
          <a:ext cx="3478433" cy="8057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latin typeface="Times New Roman" pitchFamily="18" charset="0"/>
              <a:cs typeface="Times New Roman" pitchFamily="18" charset="0"/>
            </a:rPr>
            <a:t>животноводство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3879" y="2965"/>
        <a:ext cx="3478433" cy="805730"/>
      </dsp:txXfrm>
    </dsp:sp>
    <dsp:sp modelId="{A11EF801-B6E2-4958-9892-CA30643D2F90}">
      <dsp:nvSpPr>
        <dsp:cNvPr id="0" name=""/>
        <dsp:cNvSpPr/>
      </dsp:nvSpPr>
      <dsp:spPr>
        <a:xfrm>
          <a:off x="431722" y="808695"/>
          <a:ext cx="347843" cy="604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4297"/>
              </a:lnTo>
              <a:lnTo>
                <a:pt x="347843" y="6042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3FD87E-5455-4B45-AD00-6A2E3AFCA9E7}">
      <dsp:nvSpPr>
        <dsp:cNvPr id="0" name=""/>
        <dsp:cNvSpPr/>
      </dsp:nvSpPr>
      <dsp:spPr>
        <a:xfrm>
          <a:off x="779566" y="1010128"/>
          <a:ext cx="3965107" cy="80573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latin typeface="Times New Roman" pitchFamily="18" charset="0"/>
              <a:cs typeface="Times New Roman" pitchFamily="18" charset="0"/>
            </a:rPr>
            <a:t>кочевое</a:t>
          </a:r>
          <a:endParaRPr lang="ru-RU" sz="4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9566" y="1010128"/>
        <a:ext cx="3965107" cy="805730"/>
      </dsp:txXfrm>
    </dsp:sp>
    <dsp:sp modelId="{9CC3723C-22C8-4477-883F-C90DB1B33581}">
      <dsp:nvSpPr>
        <dsp:cNvPr id="0" name=""/>
        <dsp:cNvSpPr/>
      </dsp:nvSpPr>
      <dsp:spPr>
        <a:xfrm>
          <a:off x="431722" y="808695"/>
          <a:ext cx="347843" cy="1611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1460"/>
              </a:lnTo>
              <a:lnTo>
                <a:pt x="347843" y="1611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DACA15-8561-41F3-812C-FA3EBE03AA32}">
      <dsp:nvSpPr>
        <dsp:cNvPr id="0" name=""/>
        <dsp:cNvSpPr/>
      </dsp:nvSpPr>
      <dsp:spPr>
        <a:xfrm>
          <a:off x="779566" y="2017290"/>
          <a:ext cx="3965120" cy="80573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latin typeface="Times New Roman" pitchFamily="18" charset="0"/>
              <a:cs typeface="Times New Roman" pitchFamily="18" charset="0"/>
            </a:rPr>
            <a:t>полукочевое</a:t>
          </a:r>
          <a:endParaRPr lang="ru-RU" sz="4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9566" y="2017290"/>
        <a:ext cx="3965120" cy="805730"/>
      </dsp:txXfrm>
    </dsp:sp>
    <dsp:sp modelId="{D08DF819-68A3-48FA-9EFA-614E2D857E26}">
      <dsp:nvSpPr>
        <dsp:cNvPr id="0" name=""/>
        <dsp:cNvSpPr/>
      </dsp:nvSpPr>
      <dsp:spPr>
        <a:xfrm>
          <a:off x="431722" y="808695"/>
          <a:ext cx="347843" cy="26186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8622"/>
              </a:lnTo>
              <a:lnTo>
                <a:pt x="347843" y="26186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544603-2B5D-45D1-BB4A-0E400653EDEA}">
      <dsp:nvSpPr>
        <dsp:cNvPr id="0" name=""/>
        <dsp:cNvSpPr/>
      </dsp:nvSpPr>
      <dsp:spPr>
        <a:xfrm>
          <a:off x="779566" y="3024453"/>
          <a:ext cx="3965107" cy="80573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latin typeface="Times New Roman" pitchFamily="18" charset="0"/>
              <a:cs typeface="Times New Roman" pitchFamily="18" charset="0"/>
            </a:rPr>
            <a:t>пастбищное</a:t>
          </a:r>
          <a:endParaRPr lang="ru-RU" sz="4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9566" y="3024453"/>
        <a:ext cx="3965107" cy="805730"/>
      </dsp:txXfrm>
    </dsp:sp>
    <dsp:sp modelId="{39A4923E-3156-4A7B-A21F-CC5B9577BF3C}">
      <dsp:nvSpPr>
        <dsp:cNvPr id="0" name=""/>
        <dsp:cNvSpPr/>
      </dsp:nvSpPr>
      <dsp:spPr>
        <a:xfrm>
          <a:off x="431722" y="808695"/>
          <a:ext cx="347843" cy="3625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5785"/>
              </a:lnTo>
              <a:lnTo>
                <a:pt x="347843" y="36257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F8A8E9-9E12-4F18-AB44-90AF934CB421}">
      <dsp:nvSpPr>
        <dsp:cNvPr id="0" name=""/>
        <dsp:cNvSpPr/>
      </dsp:nvSpPr>
      <dsp:spPr>
        <a:xfrm>
          <a:off x="779566" y="4031616"/>
          <a:ext cx="4033098" cy="80573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latin typeface="Times New Roman" pitchFamily="18" charset="0"/>
              <a:cs typeface="Times New Roman" pitchFamily="18" charset="0"/>
            </a:rPr>
            <a:t>стойловое</a:t>
          </a:r>
          <a:endParaRPr lang="ru-RU" sz="4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9566" y="4031616"/>
        <a:ext cx="4033098" cy="805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5BFA542-4984-4B19-8450-BD076597CB14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E1F3A68-FAC8-450E-ABFF-DB8CC361D0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2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23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39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38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4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52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51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204864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ХОЗЯЙСТВО РОССИИ. 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ЖИВОТНОВОДСТВО</a:t>
            </a:r>
            <a:endParaRPr lang="ru-RU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0304" y="4797152"/>
            <a:ext cx="4433696" cy="152325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Автор-составитель: учитель географии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МОУ «Тверской лицей»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Дмитриев Сергей Вячеславович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электронный адрес школы: 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tl@school.tver.ru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620688"/>
            <a:ext cx="4968552" cy="11304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43608" y="836712"/>
            <a:ext cx="4536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Всероссийский педагогический  конкурс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«Моя лучшая методическая разработка»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12360" y="6453336"/>
            <a:ext cx="1130424" cy="4046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9" name="Picture 3" descr="Животноводство Рязанской области. Срез на 1 января 2020 года -  Agrovesti.net | АП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4490783" cy="2004814"/>
          </a:xfrm>
          <a:prstGeom prst="rect">
            <a:avLst/>
          </a:prstGeom>
          <a:noFill/>
        </p:spPr>
      </p:pic>
      <p:pic>
        <p:nvPicPr>
          <p:cNvPr id="39941" name="Picture 5" descr="Министерство образования Тверской области | ВКонтакте"/>
          <p:cNvPicPr>
            <a:picLocks noChangeAspect="1" noChangeArrowheads="1"/>
          </p:cNvPicPr>
          <p:nvPr/>
        </p:nvPicPr>
        <p:blipFill>
          <a:blip r:embed="rId3" cstate="print"/>
          <a:srcRect l="19424" r="21114"/>
          <a:stretch>
            <a:fillRect/>
          </a:stretch>
        </p:blipFill>
        <p:spPr bwMode="auto">
          <a:xfrm>
            <a:off x="7271792" y="0"/>
            <a:ext cx="1872208" cy="836712"/>
          </a:xfrm>
          <a:prstGeom prst="rect">
            <a:avLst/>
          </a:prstGeom>
          <a:noFill/>
        </p:spPr>
      </p:pic>
      <p:pic>
        <p:nvPicPr>
          <p:cNvPr id="39943" name="Picture 7" descr="Школьный порта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"/>
            <a:ext cx="936103" cy="836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4433696" cy="11430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latin typeface="Arial Black" pitchFamily="34" charset="0"/>
              </a:rPr>
              <a:t>Свиноводство</a:t>
            </a:r>
            <a:r>
              <a:rPr lang="ru-RU" b="1" dirty="0" smtClean="0">
                <a:latin typeface="Arial Black" pitchFamily="34" charset="0"/>
              </a:rPr>
              <a:t> 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052736"/>
            <a:ext cx="4320480" cy="5805264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Люди стали заниматься разведением свиней в период первобытнообщинного строя. В 3-м тысячелетии до н. э. родовые племена, жившие на территории бассейнов р. Днепра, Южного Буга и Днестра, разводили свиней для получения мяса и сала; в развитых рабовладельческих государствах (Египте, Греции, Индии) разводили породы свиней.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конце XVI века путешественники отмечали, что «русские, смежные с ними народы, держат у себя очень мало скота, кроме свиней, которых татары не трогают и не угоняют, потому что они одной религии с турками и не употребляют в пищу свиного мяса»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Свиноводство сильно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развито в тех районах страны, где преобладает развитие зернового хозяйства, свекловодства, картофелеводства. Во всех экономических областях свиноводство получило развитие в хозяйствах пригородного типа.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  <p:pic>
        <p:nvPicPr>
          <p:cNvPr id="7170" name="Picture 2" descr="https://ab-centre.ru/uploads/%D0%96%D0%B8%D0%B2%D0%BE%D1%82%D0%BD%D0%BE%D0%B2%D0%BE%D0%B4%D1%81%D1%82%D0%B2%D0%BE%20%D0%A0%D0%BE%D1%81%D1%81%D0%B8%D0%B8%20-%20%D0%BF%D0%BE%D0%B3%D0%BE%D0%BB%D0%BE%D0%B2%D1%8C%D0%B5%20%D1%81%D0%B2%D0%B8%D0%BD%D0%B5%D0%B9.jpg"/>
          <p:cNvPicPr>
            <a:picLocks noChangeAspect="1" noChangeArrowheads="1"/>
          </p:cNvPicPr>
          <p:nvPr/>
        </p:nvPicPr>
        <p:blipFill>
          <a:blip r:embed="rId2" cstate="print"/>
          <a:srcRect t="17360" r="-443" b="5757"/>
          <a:stretch>
            <a:fillRect/>
          </a:stretch>
        </p:blipFill>
        <p:spPr bwMode="auto">
          <a:xfrm>
            <a:off x="0" y="3861048"/>
            <a:ext cx="4176464" cy="2397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309320"/>
            <a:ext cx="5243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Поголовье свиней в России, тыс. голов</a:t>
            </a:r>
            <a:endParaRPr lang="ru-RU" dirty="0"/>
          </a:p>
        </p:txBody>
      </p:sp>
      <p:pic>
        <p:nvPicPr>
          <p:cNvPr id="8194" name="Picture 2" descr="ÐÐ°ÑÑÐ¸Ð½ÐºÐ¸ Ð¿Ð¾ Ð·Ð°Ð¿ÑÐ¾ÑÑ ÑÐ²Ð¸Ð½Ð¾Ð²Ð¾Ð´ÑÑÐ²Ð¾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2952328" cy="1974946"/>
          </a:xfrm>
          <a:prstGeom prst="rect">
            <a:avLst/>
          </a:prstGeom>
          <a:noFill/>
        </p:spPr>
      </p:pic>
      <p:pic>
        <p:nvPicPr>
          <p:cNvPr id="819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988840"/>
            <a:ext cx="3384376" cy="1915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88640"/>
            <a:ext cx="4361688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  <a:cs typeface="Times New Roman" pitchFamily="18" charset="0"/>
              </a:rPr>
              <a:t>Овцеводство </a:t>
            </a:r>
            <a:endParaRPr lang="ru-RU" sz="40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1412776"/>
            <a:ext cx="3995936" cy="5445224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Одомашнивание этих животных происходило за 9-10 тыс. лет до н.э. в Передней Азии. </a:t>
            </a: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Овца - первое животное, упоминаемое в Библии. По времени приручения она является более древним домашним животным, чем собака.</a:t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Археологические находки свидетельствуют о том, что уже в 7 000 г. до н. э. домашние овцы и козы превратились в главный источник мяса, шерсти, сала, шкур и молока для жителей Юго-Восточной Европы и Западной Азии.</a:t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Овцеводство и производство шерсти зародилось в Центральной Азии 10 000 лет тому назад, как только люди узнали, что овцы могут производить два жизненно важных продукта - еду и одежду.</a:t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Поэтому овцы могут считаться одними из первых помощников человеку, а прядение и вязание шерсти были одними из первых развившихся ремесел. </a:t>
            </a: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Особенно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популярно оно в засушливых предгорных, степных и горных районах страны (Нижнее Поволжье, Северный Кавказ, Южный Урал и т.д.). Тут овцеводство является профильной отраслью хозяйства. 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ab-centre.ru/uploads/%D0%96%D0%B8%D0%B2%D0%BE%D1%82%D0%BD%D0%BE%D0%B2%D0%BE%D0%B4%D1%81%D1%82%D0%B2%D0%BE%20%D0%A0%D0%BE%D1%81%D1%81%D0%B8%D0%B8%20-%20%D0%BF%D0%BE%D0%B3%D0%BE%D0%BB%D0%BE%D0%B2%D1%8C%D0%B5%20%D0%BE%D0%B2%D0%B5%D1%86%20%D0%B8%20%D0%BA%D0%BE%D0%B7.jpg"/>
          <p:cNvPicPr>
            <a:picLocks noChangeAspect="1" noChangeArrowheads="1"/>
          </p:cNvPicPr>
          <p:nvPr/>
        </p:nvPicPr>
        <p:blipFill>
          <a:blip r:embed="rId2" cstate="print"/>
          <a:srcRect t="17537" b="4523"/>
          <a:stretch>
            <a:fillRect/>
          </a:stretch>
        </p:blipFill>
        <p:spPr bwMode="auto">
          <a:xfrm>
            <a:off x="0" y="3356992"/>
            <a:ext cx="4927402" cy="2880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309320"/>
            <a:ext cx="5243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Поголовье овец и коз в России, тыс. голов</a:t>
            </a:r>
            <a:endParaRPr lang="ru-RU" dirty="0"/>
          </a:p>
        </p:txBody>
      </p:sp>
      <p:pic>
        <p:nvPicPr>
          <p:cNvPr id="717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2857500" cy="2143125"/>
          </a:xfrm>
          <a:prstGeom prst="rect">
            <a:avLst/>
          </a:prstGeom>
          <a:noFill/>
        </p:spPr>
      </p:pic>
      <p:pic>
        <p:nvPicPr>
          <p:cNvPr id="7172" name="Picture 4" descr="ÐÐ°ÑÑÐ¸Ð½ÐºÐ¸ Ð¿Ð¾ Ð·Ð°Ð¿ÑÐ¾ÑÑ Ð¾Ð²ÑÐµÐ²Ð¾Ð´ÑÑÐ²Ð¾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484784"/>
            <a:ext cx="2808312" cy="2106234"/>
          </a:xfrm>
          <a:prstGeom prst="rect">
            <a:avLst/>
          </a:prstGeom>
          <a:noFill/>
        </p:spPr>
      </p:pic>
      <p:pic>
        <p:nvPicPr>
          <p:cNvPr id="7174" name="Picture 6" descr="ÐÐ°ÑÑÐ¸Ð½ÐºÐ¸ Ð¿Ð¾ Ð·Ð°Ð¿ÑÐ¾ÑÑ Ð¾Ð²ÑÐµÐ²Ð¾Ð´ÑÑÐ²Ð¾ ÑÐ¾ÑÑÐ¸Ð¸"/>
          <p:cNvPicPr>
            <a:picLocks noChangeAspect="1" noChangeArrowheads="1"/>
          </p:cNvPicPr>
          <p:nvPr/>
        </p:nvPicPr>
        <p:blipFill>
          <a:blip r:embed="rId5" cstate="print"/>
          <a:srcRect l="13118" b="9699"/>
          <a:stretch>
            <a:fillRect/>
          </a:stretch>
        </p:blipFill>
        <p:spPr bwMode="auto">
          <a:xfrm>
            <a:off x="7236296" y="0"/>
            <a:ext cx="1907704" cy="1340768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4752528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 Black" pitchFamily="34" charset="0"/>
              </a:rPr>
              <a:t>Птицеводство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196752"/>
            <a:ext cx="5508104" cy="5445224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Первые упоминания о распространении домашней курицы в Восточной Европе, в том числе и в России, относятся к Х в. В курганах на территории средней России были обнаружены изображения курицы и ее костей. В то время домашнюю курицу использовали для жертвоприношений. Первая книга в России, посвященная птицеводству, «Птичий двор» была опубликована в 1774 г.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XVIII-XIX вв. в России птицеводство считал ось одной из отсталых отраслей с/х. Разведением птицы занимались главным образом в мелких крестьянских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хозяйcтвax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на любительских фермах помещичьих хозяйств.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Птица была малопродуктивной: курица-несушка давала 50-60 яиц за сезон; яйца мелкие, с грязной скорлупой; тушки имели малую массу.   В 60-70-х годах XIX в. закупку птицы и яиц в России осуществляли иностранные конторы. Основными потребителями российских яиц и мяса птицы были Германия и Великобритания.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начале 30-х годов ХХ в. в СССР были созданы первые крупные птицеводческие хозяйства.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ÐÐ°ÑÑÐ¸Ð½ÐºÐ¸ Ð¿Ð¾ Ð·Ð°Ð¿ÑÐ¾ÑÑ Ð¿ÑÐ¸ÑÐµÐ²Ð¾Ð´ÑÑÐ²Ð¾Ð²Ð¾Ð´ÑÑÐ²Ð¾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2736304" cy="1817688"/>
          </a:xfrm>
          <a:prstGeom prst="rect">
            <a:avLst/>
          </a:prstGeom>
          <a:noFill/>
        </p:spPr>
      </p:pic>
      <p:pic>
        <p:nvPicPr>
          <p:cNvPr id="6148" name="Picture 4" descr="ÐÐ°ÑÑÐ¸Ð½ÐºÐ¸ Ð¿Ð¾ Ð·Ð°Ð¿ÑÐ¾ÑÑ Ð¿ÑÐ¸ÑÐµÐ²Ð¾Ð´ÑÑÐ²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76872"/>
            <a:ext cx="3419872" cy="2304251"/>
          </a:xfrm>
          <a:prstGeom prst="rect">
            <a:avLst/>
          </a:prstGeom>
          <a:noFill/>
        </p:spPr>
      </p:pic>
      <p:pic>
        <p:nvPicPr>
          <p:cNvPr id="6150" name="Picture 6" descr="ÐÐ°ÑÑÐ¸Ð½ÐºÐ¸ Ð¿Ð¾ Ð·Ð°Ð¿ÑÐ¾ÑÑ Ð¿ÑÐ¸ÑÐµÐ²Ð¾Ð´ÑÑÐ²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0"/>
            <a:ext cx="1656184" cy="1242138"/>
          </a:xfrm>
          <a:prstGeom prst="rect">
            <a:avLst/>
          </a:prstGeom>
          <a:noFill/>
        </p:spPr>
      </p:pic>
      <p:pic>
        <p:nvPicPr>
          <p:cNvPr id="6152" name="Picture 8" descr="ÐÐ°ÑÑÐ¸Ð½ÐºÐ¸ Ð¿Ð¾ Ð·Ð°Ð¿ÑÐ¾ÑÑ Ð¿ÑÐ¸ÑÐµÐ²Ð¾Ð´ÑÑÐ²Ð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21360"/>
            <a:ext cx="2664296" cy="1995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1052736"/>
            <a:ext cx="4505704" cy="424847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Звероводство - «меховая индустрия» — отрасль животноводства по разведению в неволе ценных пушных зверей для получения шкурок.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Объекты звероводства — норка, голубой песец, серебристо-чёрная лисица, нутрия, соболь, речной бобр, шиншиллы и другие животные. В Российской империи впервые пушное звероводство возникло в XIV веке в северных районах. Местное население занималось выращиванием с целью получения шкурок выловленного на воле молодняка лисиц и песцов.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60-х годов XX века отрасль подвергается резкой критике борцов за права животных и противников натурального меха.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79912" y="0"/>
            <a:ext cx="5205264" cy="99412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З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вероводство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1026" name="Picture 2" descr="ÐÐ°ÑÑÐ¸Ð½ÐºÐ¸ Ð¿Ð¾ Ð·Ð°Ð¿ÑÐ¾ÑÑ Ð·Ð²ÐµÑÐ¾Ð²Ð¾Ð´ÑÑÐ²Ð¾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05671"/>
            <a:ext cx="2952328" cy="2952329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Ð·Ð²ÐµÑÐ¾Ð²Ð¾Ð´ÑÑÐ²Ð¾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229200"/>
            <a:ext cx="2448272" cy="1483910"/>
          </a:xfrm>
          <a:prstGeom prst="rect">
            <a:avLst/>
          </a:prstGeom>
          <a:noFill/>
        </p:spPr>
      </p:pic>
      <p:pic>
        <p:nvPicPr>
          <p:cNvPr id="1030" name="Picture 6" descr="ÐÐ°ÑÑÐ¸Ð½ÐºÐ¸ Ð¿Ð¾ Ð·Ð°Ð¿ÑÐ¾ÑÑ Ð·Ð²ÐµÑÐ¾Ð²Ð¾Ð´ÑÑÐ²Ð¾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5229200"/>
            <a:ext cx="2368365" cy="1484784"/>
          </a:xfrm>
          <a:prstGeom prst="rect">
            <a:avLst/>
          </a:prstGeom>
          <a:noFill/>
        </p:spPr>
      </p:pic>
      <p:pic>
        <p:nvPicPr>
          <p:cNvPr id="1032" name="Picture 8" descr="ÐÐ°ÑÑÐ¸Ð½ÐºÐ¸ Ð¿Ð¾ Ð·Ð°Ð¿ÑÐ¾ÑÑ Ð·Ð²ÐµÑÐ¾ÑÐµÑÐ¼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640"/>
            <a:ext cx="3695700" cy="2286001"/>
          </a:xfrm>
          <a:prstGeom prst="rect">
            <a:avLst/>
          </a:prstGeom>
          <a:noFill/>
        </p:spPr>
      </p:pic>
      <p:pic>
        <p:nvPicPr>
          <p:cNvPr id="1034" name="Picture 10" descr="ÐÐ°ÑÑÐ¸Ð½ÐºÐ¸ Ð¿Ð¾ Ð·Ð°Ð¿ÑÐ¾ÑÑ Ð·Ð²ÐµÑÐ¾ÑÐµÑÐ¼Ð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49090" y="1844824"/>
            <a:ext cx="3471572" cy="2304256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5277272" cy="98072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 Black" pitchFamily="34" charset="0"/>
              </a:rPr>
              <a:t>Звероводство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51216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специфические фермы, на которых разводят крокодилов,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страусов.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ÐÐ°ÑÑÐ¸Ð½ÐºÐ¸ Ð¿Ð¾ Ð·Ð°Ð¿ÑÐ¾ÑÑ ÑÑÑÐ°ÑÑÐ¾Ð²ÑÐµ ÑÐµÑÐ¼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2915816" cy="25480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100392" y="1916832"/>
            <a:ext cx="782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Анапа</a:t>
            </a:r>
            <a:endParaRPr lang="ru-RU" dirty="0"/>
          </a:p>
        </p:txBody>
      </p:sp>
      <p:pic>
        <p:nvPicPr>
          <p:cNvPr id="11268" name="Picture 4" descr="ÐÐ°ÑÑÐ¸Ð½ÐºÐ¸ Ð¿Ð¾ Ð·Ð°Ð¿ÑÐ¾ÑÑ ÐºÑÐ¾ÐºÐ¾Ð´Ð¸Ð»Ð¾Ð²ÑÐµ ÑÐµÑÐ¼Ñ Ð²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276872"/>
            <a:ext cx="5514927" cy="2757464"/>
          </a:xfrm>
          <a:prstGeom prst="rect">
            <a:avLst/>
          </a:prstGeom>
          <a:noFill/>
        </p:spPr>
      </p:pic>
      <p:pic>
        <p:nvPicPr>
          <p:cNvPr id="11270" name="Picture 6" descr="&lt;strong&gt;ÐÐ²ÑÐ¾Ñ: abeltv&lt;/strong&gt;&lt;p&gt;Ð¡ÑÑÐ°ÑÑÑ Ð¸Ð· Ð´. Ð Ð¾Ð¼Ð°Ð½Ð¾Ð²Ð¾ Ð¡ÑÐ°ÑÐ¸ÑÐºÐ¸Ð¹ ÑÐ°Ð¹Ð¾Ð½&lt;/p&g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21088"/>
            <a:ext cx="2946015" cy="218846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6488668"/>
            <a:ext cx="3166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д. Романово Старицкий район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27376" y="5229200"/>
            <a:ext cx="56166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Цена на мясо страуса – </a:t>
            </a:r>
            <a:r>
              <a:rPr lang="ru-RU" sz="1400" b="1" dirty="0"/>
              <a:t>250 рублей</a:t>
            </a:r>
            <a:r>
              <a:rPr lang="ru-RU" sz="1400" dirty="0"/>
              <a:t> за 1 кг в тушках и </a:t>
            </a:r>
            <a:r>
              <a:rPr lang="ru-RU" sz="1400" b="1" dirty="0"/>
              <a:t>650 рублей</a:t>
            </a:r>
            <a:r>
              <a:rPr lang="ru-RU" sz="1400" dirty="0"/>
              <a:t> за 1кг филе. Один страус дает 30-50 кг чистого мяса. Выделанная кожа страуса стоит примерно 5000 рублей за 1 квадратный метр, что равно примерно одному страусу. Цена на столовое яйцо страуса составляет 800-</a:t>
            </a:r>
            <a:r>
              <a:rPr lang="ru-RU" sz="1400" b="1" dirty="0"/>
              <a:t>1000 рублей</a:t>
            </a:r>
            <a:r>
              <a:rPr lang="ru-RU" sz="1400" dirty="0"/>
              <a:t> в зависимости от его веса.</a:t>
            </a:r>
          </a:p>
        </p:txBody>
      </p:sp>
      <p:sp>
        <p:nvSpPr>
          <p:cNvPr id="10" name="Овал 9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4145664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Коневодство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764704"/>
            <a:ext cx="7498080" cy="118911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юге Урала, Северном Кавказе и Сибири.</a:t>
            </a:r>
          </a:p>
          <a:p>
            <a:endParaRPr lang="ru-RU" dirty="0"/>
          </a:p>
        </p:txBody>
      </p:sp>
      <p:sp>
        <p:nvSpPr>
          <p:cNvPr id="4098" name="AutoShape 2" descr="ÐÐ°ÑÑÐ¸Ð½ÐºÐ¸ Ð¿Ð¾ Ð·Ð°Ð¿ÑÐ¾ÑÑ ÐºÐ¾Ð½ÐµÐ²Ð¾Ð´ÑÑÐ²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3672408" cy="2448272"/>
          </a:xfrm>
          <a:prstGeom prst="rect">
            <a:avLst/>
          </a:prstGeom>
          <a:noFill/>
        </p:spPr>
      </p:pic>
      <p:pic>
        <p:nvPicPr>
          <p:cNvPr id="4102" name="Picture 6" descr="ÐÐ°ÑÑÐ¸Ð½ÐºÐ¸ Ð¿Ð¾ Ð·Ð°Ð¿ÑÐ¾ÑÑ ÐºÐ¾Ð½ÐµÐ²Ð¾Ð´ÑÑÐ²Ð¾"/>
          <p:cNvPicPr>
            <a:picLocks noChangeAspect="1" noChangeArrowheads="1"/>
          </p:cNvPicPr>
          <p:nvPr/>
        </p:nvPicPr>
        <p:blipFill>
          <a:blip r:embed="rId3" cstate="print"/>
          <a:srcRect b="11765"/>
          <a:stretch>
            <a:fillRect/>
          </a:stretch>
        </p:blipFill>
        <p:spPr bwMode="auto">
          <a:xfrm>
            <a:off x="1547664" y="4581128"/>
            <a:ext cx="3442882" cy="2160240"/>
          </a:xfrm>
          <a:prstGeom prst="rect">
            <a:avLst/>
          </a:prstGeom>
          <a:noFill/>
        </p:spPr>
      </p:pic>
      <p:pic>
        <p:nvPicPr>
          <p:cNvPr id="4104" name="Picture 8" descr="ÐÐ°ÑÑÐ¸Ð½ÐºÐ¸ Ð¿Ð¾ Ð·Ð°Ð¿ÑÐ¾ÑÑ Ð¾ÑÐ»Ð¾Ð²ÑÐºÐ¸Ðµ ÑÑÑÐ°ÐºÐ¸"/>
          <p:cNvPicPr>
            <a:picLocks noChangeAspect="1" noChangeArrowheads="1"/>
          </p:cNvPicPr>
          <p:nvPr/>
        </p:nvPicPr>
        <p:blipFill>
          <a:blip r:embed="rId4" cstate="print"/>
          <a:srcRect b="2941"/>
          <a:stretch>
            <a:fillRect/>
          </a:stretch>
        </p:blipFill>
        <p:spPr bwMode="auto">
          <a:xfrm>
            <a:off x="5076056" y="3284984"/>
            <a:ext cx="3456384" cy="27859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652120" y="6165304"/>
            <a:ext cx="1938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Орловский рысак</a:t>
            </a:r>
            <a:endParaRPr lang="ru-RU" dirty="0"/>
          </a:p>
        </p:txBody>
      </p:sp>
      <p:pic>
        <p:nvPicPr>
          <p:cNvPr id="4106" name="Picture 10" descr="ÐÐ°ÑÑÐ¸Ð½ÐºÐ¸ Ð¿Ð¾ Ð·Ð°Ð¿ÑÐ¾ÑÑ Ð¿Ð°Ð¼ÑÑÐ½Ð¸Ðº Ð¾ÑÐ»Ð¾Ð²Ñ ÑÐµÑÐ¼ÐµÐ½ÑÐºÐ¾Ð¼Ñ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980728"/>
            <a:ext cx="1836204" cy="244827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67944" y="2420888"/>
            <a:ext cx="28083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Памятник Орлову-Чесменскому, </a:t>
            </a:r>
          </a:p>
          <a:p>
            <a:pPr algn="r"/>
            <a:r>
              <a:rPr lang="ru-RU" sz="1400" dirty="0" smtClean="0"/>
              <a:t>основателю  </a:t>
            </a:r>
            <a:r>
              <a:rPr lang="ru-RU" sz="1400" dirty="0" err="1" smtClean="0"/>
              <a:t>Хреновского</a:t>
            </a:r>
            <a:r>
              <a:rPr lang="ru-RU" sz="1400" dirty="0" smtClean="0"/>
              <a:t> конного завода</a:t>
            </a:r>
            <a:endParaRPr lang="ru-RU" sz="1400" dirty="0"/>
          </a:p>
        </p:txBody>
      </p:sp>
      <p:sp>
        <p:nvSpPr>
          <p:cNvPr id="11" name="Овал 10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Arial Black" pitchFamily="34" charset="0"/>
              </a:rPr>
              <a:t>Оленеводство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специализированная отрасль, которая очень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популярна на Севере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ÐÐ°ÑÑÐ¸Ð½ÐºÐ¸ Ð¿Ð¾ Ð·Ð°Ð¿ÑÐ¾ÑÑ Ð¾Ð»ÐµÐ½ÐµÐ²Ð¾Ð´ÑÑÐ²Ð¾"/>
          <p:cNvPicPr>
            <a:picLocks noChangeAspect="1" noChangeArrowheads="1"/>
          </p:cNvPicPr>
          <p:nvPr/>
        </p:nvPicPr>
        <p:blipFill>
          <a:blip r:embed="rId2" cstate="print"/>
          <a:srcRect t="27325" b="8917"/>
          <a:stretch>
            <a:fillRect/>
          </a:stretch>
        </p:blipFill>
        <p:spPr bwMode="auto">
          <a:xfrm>
            <a:off x="0" y="2708920"/>
            <a:ext cx="4533900" cy="2016224"/>
          </a:xfrm>
          <a:prstGeom prst="rect">
            <a:avLst/>
          </a:prstGeom>
          <a:noFill/>
        </p:spPr>
      </p:pic>
      <p:pic>
        <p:nvPicPr>
          <p:cNvPr id="5124" name="Picture 4" descr="ÐÐ°ÑÑÐ¸Ð½ÐºÐ¸ Ð¿Ð¾ Ð·Ð°Ð¿ÑÐ¾ÑÑ Ð¾Ð»ÐµÐ½ÐµÐ²Ð¾Ð´ÑÑÐ²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193690"/>
            <a:ext cx="4002063" cy="2664310"/>
          </a:xfrm>
          <a:prstGeom prst="rect">
            <a:avLst/>
          </a:prstGeom>
          <a:noFill/>
        </p:spPr>
      </p:pic>
      <p:pic>
        <p:nvPicPr>
          <p:cNvPr id="5126" name="Picture 6" descr="ÐÐ°ÑÑÐ¸Ð½ÐºÐ¸ Ð¿Ð¾ Ð·Ð°Ð¿ÑÐ¾ÑÑ Ð¾Ð»ÐµÐ½ÐµÐ²Ð¾Ð´ÑÑÐ²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52806"/>
            <a:ext cx="3744416" cy="2105194"/>
          </a:xfrm>
          <a:prstGeom prst="rect">
            <a:avLst/>
          </a:prstGeom>
          <a:noFill/>
        </p:spPr>
      </p:pic>
      <p:pic>
        <p:nvPicPr>
          <p:cNvPr id="5128" name="Picture 8" descr="ÐÐ°ÑÑÐ¸Ð½ÐºÐ¸ Ð¿Ð¾ Ð·Ð°Ð¿ÑÐ¾ÑÑ Ð¼Ð°Ð»ÐµÐ½ÑÐºÐ¸Ð¹ Ð¾Ð»ÐµÐ½Ñ ÐºÑÐ°Ð¹Ð½ÐµÐ³Ð¾ ÑÐµÐ²ÐµÑ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0"/>
            <a:ext cx="2016224" cy="1464913"/>
          </a:xfrm>
          <a:prstGeom prst="rect">
            <a:avLst/>
          </a:prstGeom>
          <a:noFill/>
        </p:spPr>
      </p:pic>
      <p:sp>
        <p:nvSpPr>
          <p:cNvPr id="5130" name="AutoShape 10" descr="ÐÐ°ÑÑÐ¸Ð½ÐºÐ¸ Ð¿Ð¾ Ð·Ð°Ð¿ÑÐ¾ÑÑ ÑÐ³ÐµÐ»Ñ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ÐÐ°ÑÑÐ¸Ð½ÐºÐ¸ Ð¿Ð¾ Ð·Ð°Ð¿ÑÐ¾ÑÑ ÑÐ³ÐµÐ»Ñ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4" name="Picture 1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 b="19048"/>
          <a:stretch>
            <a:fillRect/>
          </a:stretch>
        </p:blipFill>
        <p:spPr bwMode="auto">
          <a:xfrm>
            <a:off x="4788024" y="2636912"/>
            <a:ext cx="2016224" cy="1368152"/>
          </a:xfrm>
          <a:prstGeom prst="rect">
            <a:avLst/>
          </a:prstGeom>
          <a:noFill/>
        </p:spPr>
      </p:pic>
      <p:pic>
        <p:nvPicPr>
          <p:cNvPr id="5136" name="Picture 16" descr="ÐÐ°ÑÑÐ¸Ð½ÐºÐ¸ Ð¿Ð¾ Ð·Ð°Ð¿ÑÐ¾ÑÑ ÑÐ°Ð·Ð»Ð¸ÑÐ°Ñ Ð¿Ð¾ ÑÑÐ½Ð´ÑÐµÐ½ÐµÑÑÑ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2636912"/>
            <a:ext cx="1944216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Верблюдоводство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447800"/>
            <a:ext cx="4865744" cy="48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Астраханская область является ведущим регионом России, где разводится наибольшее количество верблюдов – бактрианов калмыцкой породы.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в области численность верблюдов более 3 тыс. голов (70% от показателя по России).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ÐÐ°ÑÑÐ¸Ð½ÐºÐ¸ Ð¿Ð¾ Ð·Ð°Ð¿ÑÐ¾ÑÑ Ð²ÐµÑÐ±Ð»ÑÐ´Ð¾Ð²Ð¾Ð´ÑÑÐ²Ð¾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590009" cy="1901130"/>
          </a:xfrm>
          <a:prstGeom prst="rect">
            <a:avLst/>
          </a:prstGeom>
          <a:noFill/>
        </p:spPr>
      </p:pic>
      <p:pic>
        <p:nvPicPr>
          <p:cNvPr id="44038" name="Picture 6" descr="ÐÐ°ÑÑÐ¸Ð½ÐºÐ¸ Ð¿Ð¾ Ð·Ð°Ð¿ÑÐ¾ÑÑ Ð²ÐµÑÐ±Ð»ÑÐ´Ð¾Ð²Ð¾Ð´ÑÑÐ²Ð¾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44566"/>
            <a:ext cx="3175112" cy="2113434"/>
          </a:xfrm>
          <a:prstGeom prst="rect">
            <a:avLst/>
          </a:prstGeom>
          <a:noFill/>
        </p:spPr>
      </p:pic>
      <p:pic>
        <p:nvPicPr>
          <p:cNvPr id="44040" name="Picture 8" descr="ÐÐ°ÑÑÐ¸Ð½ÐºÐ¸ Ð¿Ð¾ Ð·Ð°Ð¿ÑÐ¾ÑÑ Ð²ÐµÑÐ±Ð»ÑÐ´Ð¾Ð²Ð¾Ð´ÑÑÐ²Ð¾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356992"/>
            <a:ext cx="2847975" cy="1600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635896" y="6093296"/>
            <a:ext cx="5004048" cy="548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л. верблюжьего молока стоит  2500 рублей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Кролиководство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1844824"/>
            <a:ext cx="5225784" cy="50131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Зарождение кролиководства в России относят к 11 в. В начале основной продукцией, помимо мяса, был пух, с 19 в. стали использовать шкурки в качестве мехового и кожевенного сырья.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1909 из 71,5 млн. шт. заготовленных в мире кроличьих шкурок 10 млн. шт. приходилось на долю России.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1927–32 созданы первые кролиководческие совхозы, организованы кролиководческие фермы при заводах и фабриках Москвы.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ÐÐ°ÑÑÐ¸Ð½ÐºÐ¸ Ð¿Ð¾ Ð·Ð°Ð¿ÑÐ¾ÑÑ ÐºÑÐ¾Ð»Ð¸ÐºÐ¾Ð²Ð¾Ð´ÑÑÐ²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0"/>
            <a:ext cx="2088232" cy="1566174"/>
          </a:xfrm>
          <a:prstGeom prst="rect">
            <a:avLst/>
          </a:prstGeom>
          <a:noFill/>
        </p:spPr>
      </p:pic>
      <p:pic>
        <p:nvPicPr>
          <p:cNvPr id="45060" name="Picture 4" descr="ÐÐ°ÑÑÐ¸Ð½ÐºÐ¸ Ð¿Ð¾ Ð·Ð°Ð¿ÑÐ¾ÑÑ ÐºÑÐ¾Ð»Ð¸ÐºÐ¾Ð²Ð¾Ð´ÑÑÐ²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3744416" cy="2497649"/>
          </a:xfrm>
          <a:prstGeom prst="rect">
            <a:avLst/>
          </a:prstGeom>
          <a:noFill/>
        </p:spPr>
      </p:pic>
      <p:pic>
        <p:nvPicPr>
          <p:cNvPr id="45064" name="Picture 8" descr="ÐÐ°ÑÑÐ¸Ð½ÐºÐ¸ Ð¿Ð¾ Ð·Ð°Ð¿ÑÐ¾ÑÑ ÐºÑÐ¾Ð»Ð¸ÐºÐ¾Ð²Ð¾Ð´ÑÑÐ²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149080"/>
            <a:ext cx="3635896" cy="2440457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Козоводство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412776"/>
            <a:ext cx="5148064" cy="451256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Развитие козоводства связано с трудами князя С.П. Урусова. За короткий период — с 1906 по 1913 г. — из Швейцарии и Германии завезли несколько тысяч чистопородных коз, завели породную книгу (к сожалению, сейчас ее нет), создали Союз козоводов, основали ежемесячный журнал «Российское козоводство».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 октября 1917 г. наше государство отрасль не поддерживало, и она угасла.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конце 1980-х годов, в СССР завезли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зааненских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коз из Новой Зеландии и чешских белых из Чехословакии.  Однако никакой технологической поддержки эти хозяйства не имеют. </a:t>
            </a:r>
            <a:endParaRPr lang="ru-RU" sz="1400" dirty="0"/>
          </a:p>
        </p:txBody>
      </p:sp>
      <p:pic>
        <p:nvPicPr>
          <p:cNvPr id="4608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3412018" cy="2273077"/>
          </a:xfrm>
          <a:prstGeom prst="rect">
            <a:avLst/>
          </a:prstGeom>
          <a:noFill/>
        </p:spPr>
      </p:pic>
      <p:pic>
        <p:nvPicPr>
          <p:cNvPr id="46084" name="Picture 4" descr="ÐÐ°ÑÑÐ¸Ð½ÐºÐ¸ Ð¿Ð¾ Ð·Ð°Ð¿ÑÐ¾ÑÑ ÐºÐ¾Ð·Ð¾Ð²Ð¾Ð´ÑÑÐ²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3837217" cy="2556546"/>
          </a:xfrm>
          <a:prstGeom prst="rect">
            <a:avLst/>
          </a:prstGeom>
          <a:noFill/>
        </p:spPr>
      </p:pic>
      <p:pic>
        <p:nvPicPr>
          <p:cNvPr id="46086" name="Picture 6" descr="ÐÐ°ÑÑÐ¸Ð½ÐºÐ¸ Ð¿Ð¾ Ð·Ð°Ð¿ÑÐ¾ÑÑ ÐºÐ¾Ð·Ð¾Ð²Ð¾Ð´ÑÑÐ²Ð¾"/>
          <p:cNvPicPr>
            <a:picLocks noChangeAspect="1" noChangeArrowheads="1"/>
          </p:cNvPicPr>
          <p:nvPr/>
        </p:nvPicPr>
        <p:blipFill>
          <a:blip r:embed="rId4" cstate="print"/>
          <a:srcRect t="12221" b="16881"/>
          <a:stretch>
            <a:fillRect/>
          </a:stretch>
        </p:blipFill>
        <p:spPr bwMode="auto">
          <a:xfrm>
            <a:off x="7666697" y="0"/>
            <a:ext cx="1477303" cy="1412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95936" y="5877272"/>
            <a:ext cx="5004048" cy="548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л. козьего молока стоит  100 рублей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 появилось раньше – курица или яйцо?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447800"/>
            <a:ext cx="4073656" cy="37814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вопрос сотни лет волновал философов, ученых и простых обывателей. На первый взгляд, загадка является поистине неразрешимой: ведь любая курица появилась из яйца, которое, в свою очередь, было снесено другой курицей.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 замкнулся, вопрос повис в воздухе. </a:t>
            </a:r>
          </a:p>
          <a:p>
            <a:endParaRPr lang="ru-RU" dirty="0"/>
          </a:p>
        </p:txBody>
      </p:sp>
      <p:pic>
        <p:nvPicPr>
          <p:cNvPr id="35844" name="Picture 4" descr="https://go3.imgsmail.ru/imgpreview?key=56b52a56c2b7651a&amp;mb=imgdb_preview_1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680520" cy="4680520"/>
          </a:xfrm>
          <a:prstGeom prst="rect">
            <a:avLst/>
          </a:prstGeom>
          <a:noFill/>
        </p:spPr>
      </p:pic>
      <p:pic>
        <p:nvPicPr>
          <p:cNvPr id="6" name="Picture 2" descr="https://ria-m.tv/images/news/2017/03/858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941168"/>
            <a:ext cx="2899968" cy="1622301"/>
          </a:xfrm>
          <a:prstGeom prst="rect">
            <a:avLst/>
          </a:prstGeom>
          <a:noFill/>
        </p:spPr>
      </p:pic>
      <p:pic>
        <p:nvPicPr>
          <p:cNvPr id="38914" name="Picture 2" descr="Курица или яйцо: что было раньше? | Яблы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8640"/>
            <a:ext cx="1728192" cy="2113532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Собаководство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47800"/>
            <a:ext cx="5009760" cy="385340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Собаково́дство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вид деятельности, главной целью которого является разведение и улучшение пород собак.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Различают разные направления в собаководстве: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служебное, включающее пастушье, связанное с различными отраслями животноводства, ездовое (упряжное), распространённое в районах Севера, и собственно служебное, использующее собак для караульной,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розыскной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 служб;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охотничье (промысловое и спортивное);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декоративное (разведение преимущественно комнатных собак оригинальных форм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мясное (традиционно занимались китайцы, корейцы и индейцы)</a:t>
            </a:r>
          </a:p>
          <a:p>
            <a:endParaRPr lang="ru-RU" dirty="0"/>
          </a:p>
        </p:txBody>
      </p:sp>
      <p:pic>
        <p:nvPicPr>
          <p:cNvPr id="4813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18164" r="9182"/>
          <a:stretch>
            <a:fillRect/>
          </a:stretch>
        </p:blipFill>
        <p:spPr bwMode="auto">
          <a:xfrm>
            <a:off x="7236296" y="0"/>
            <a:ext cx="1728192" cy="1412776"/>
          </a:xfrm>
          <a:prstGeom prst="rect">
            <a:avLst/>
          </a:prstGeom>
          <a:noFill/>
        </p:spPr>
      </p:pic>
      <p:pic>
        <p:nvPicPr>
          <p:cNvPr id="48134" name="Picture 6" descr="ÐÐ°ÑÑÐ¸Ð½ÐºÐ¸ Ð¿Ð¾ Ð·Ð°Ð¿ÑÐ¾ÑÑ ÑÐ¾Ð±Ð°ÐºÐ¾Ð²Ð¾Ð´ÑÑÐ²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204864"/>
            <a:ext cx="2304256" cy="1726098"/>
          </a:xfrm>
          <a:prstGeom prst="rect">
            <a:avLst/>
          </a:prstGeom>
          <a:noFill/>
        </p:spPr>
      </p:pic>
      <p:pic>
        <p:nvPicPr>
          <p:cNvPr id="48136" name="Picture 8" descr="ÐÐ°ÑÑÐ¸Ð½ÐºÐ¸ Ð¿Ð¾ Ð·Ð°Ð¿ÑÐ¾ÑÑ ÑÐ¾Ð±Ð°ÐºÐ¾Ð²Ð¾Ð´ÑÑÐ²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712"/>
            <a:ext cx="1944216" cy="1944217"/>
          </a:xfrm>
          <a:prstGeom prst="rect">
            <a:avLst/>
          </a:prstGeom>
          <a:noFill/>
        </p:spPr>
      </p:pic>
      <p:pic>
        <p:nvPicPr>
          <p:cNvPr id="48138" name="Picture 10" descr="ÐÐ°ÑÑÐ¸Ð½ÐºÐ¸ Ð¿Ð¾ Ð·Ð°Ð¿ÑÐ¾ÑÑ ÐµÐ·Ð´Ð¾Ð²Ð¾Ðµ ÑÐ¾Ð±Ð°ÐºÐ¾Ð²Ð¾Ð´ÑÑÐ²Ð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933056"/>
            <a:ext cx="3744416" cy="2109356"/>
          </a:xfrm>
          <a:prstGeom prst="rect">
            <a:avLst/>
          </a:prstGeom>
          <a:noFill/>
        </p:spPr>
      </p:pic>
      <p:pic>
        <p:nvPicPr>
          <p:cNvPr id="48140" name="Picture 12" descr="ÐÐ°ÑÑÐ¸Ð½ÐºÐ¸ Ð¿Ð¾ Ð·Ð°Ð¿ÑÐ¾ÑÑ ÐµÐ·Ð´Ð¾Ð²Ð¾Ðµ ÑÐ¾Ð±Ð°ÐºÐ¾Ð²Ð¾Ð´ÑÑÐ²Ð¾"/>
          <p:cNvPicPr>
            <a:picLocks noChangeAspect="1" noChangeArrowheads="1"/>
          </p:cNvPicPr>
          <p:nvPr/>
        </p:nvPicPr>
        <p:blipFill>
          <a:blip r:embed="rId6" cstate="print"/>
          <a:srcRect r="22648"/>
          <a:stretch>
            <a:fillRect/>
          </a:stretch>
        </p:blipFill>
        <p:spPr bwMode="auto">
          <a:xfrm>
            <a:off x="0" y="5373216"/>
            <a:ext cx="1475656" cy="1340768"/>
          </a:xfrm>
          <a:prstGeom prst="rect">
            <a:avLst/>
          </a:prstGeom>
          <a:noFill/>
        </p:spPr>
      </p:pic>
      <p:pic>
        <p:nvPicPr>
          <p:cNvPr id="48142" name="Picture 14" descr="http://efuns.ru/wp-content/uploads/2018/02/Mastif-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5" y="5289003"/>
            <a:ext cx="2915816" cy="156899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656396" y="5229200"/>
            <a:ext cx="24619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Самая дорогая собака в мире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6550223"/>
            <a:ext cx="2066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1,5 миллиона долларов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2" name="Picture 4" descr="ÐÐ°ÑÑÐ¸Ð½ÐºÐ¸ Ð¿Ð¾ Ð·Ð°Ð¿ÑÐ¾ÑÑ ÑÐ¾Ð±Ð°ÐºÐ¾Ð²Ð¾Ð´ÑÑÐ²Ð¾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5346171"/>
            <a:ext cx="2267744" cy="1511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00976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Муловодство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1447800"/>
            <a:ext cx="6012160" cy="5410200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Первое упоминание о мулах содержится в шумерском эпосе о Гильгамеше (около 2000 лет до нашей эры). Гомер отмечал, что «впервые выдумана помесь осла с лошадью», жителями Малой Азии. В древней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Хеттии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 мула платили 60 шекелей, в то время как лучшая лошадь для колесниц стоила только 20 шекелей.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Лучшим  вьючным  животным, во все времена почитались не лошади, а мулы. Двигались мулы достаточно быстро, чтобы не отставать от пехоты, несли более 100 кг, могли обходиться подножным кормом, а главное - мулы меньше восприимчивы к болезням, которым подвержены лошади, невероятно выносливы и живут до 60 лет.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В Россию китайские мулы ввозились для нужд Дальневосточной армии еще во время русско-японской войны, где они применялись в артиллерии.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На территории Российской империи муловодство было распространено только в Закавказье. 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СССР мулов разводили в Закавказье и Средней Азии. На 1 января 1941 в СССР насчитывалось 6,3 тыс. голов, в 1965 — 3,4 тыс., в 1971 — 3,2 тыс.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современном мире  мулы до сих пор используются в армиях многих стран (ВС Турции). Мулов до сих пор используют и для почтовой связи («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муловая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почта, США). Мулы используются и в индустрии туризма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https://www.proza.ru/pics/2016/05/17/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0"/>
            <a:ext cx="1691680" cy="1133426"/>
          </a:xfrm>
          <a:prstGeom prst="rect">
            <a:avLst/>
          </a:prstGeom>
          <a:noFill/>
        </p:spPr>
      </p:pic>
      <p:pic>
        <p:nvPicPr>
          <p:cNvPr id="47108" name="Picture 4" descr="ÐÐ°ÑÑÐ¸Ð½ÐºÐ¸ Ð¿Ð¾ Ð·Ð°Ð¿ÑÐ¾ÑÑ Ð¼ÑÐ»Ð¾Ð²Ð¾Ð´ÑÑÐ²Ð¾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75797" cy="2231848"/>
          </a:xfrm>
          <a:prstGeom prst="rect">
            <a:avLst/>
          </a:prstGeom>
          <a:noFill/>
        </p:spPr>
      </p:pic>
      <p:pic>
        <p:nvPicPr>
          <p:cNvPr id="47110" name="Picture 6" descr="ÐÐ°ÑÑÐ¸Ð½ÐºÐ¸ Ð¿Ð¾ Ð·Ð°Ð¿ÑÐ¾ÑÑ Ð¼ÑÐ»Ð¾Ð²Ð¾Ð´ÑÑÐ²Ð¾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348880"/>
            <a:ext cx="3100662" cy="1825788"/>
          </a:xfrm>
          <a:prstGeom prst="rect">
            <a:avLst/>
          </a:prstGeom>
          <a:noFill/>
        </p:spPr>
      </p:pic>
      <p:pic>
        <p:nvPicPr>
          <p:cNvPr id="47112" name="Picture 8" descr="ÐÐ°ÑÑÐ¸Ð½ÐºÐ¸ Ð¿Ð¾ Ð·Ð°Ð¿ÑÐ¾ÑÑ Ð¼ÑÐ»Ð¾Ð²Ð¾Ð´ÑÑÐ²Ð¾ ÑÐ¾ÑÑÐ¸Ð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65104"/>
            <a:ext cx="3352950" cy="238812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352869" y="1124744"/>
            <a:ext cx="17911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Германия,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Миттенвальд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4200" y="260648"/>
            <a:ext cx="53698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Ословодство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447800"/>
            <a:ext cx="4721728" cy="48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России ослы — достаточно редкие животные. Если не считать зоопарков, то разводят их почти исключительно в южных регионах страны. Это связано как с их малой полезностью для современного сельского хозяйства, так и с климатическими условиями.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России, на конец 2015 года насчитывалось лишь около 10,5 тыс. ослов. Причем почти все они (10,2 тыс.) сосредоточены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Северо-Кавказском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федеральном округе, а именно в Дагестане — 9,5 тыс.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Ð¡Ð¾Ð¼Ð°Ð»Ð¸Ð¹ÑÐºÐ¸Ð¹ Ð´Ð¸ÐºÐ¸Ð¹ Ð¾ÑÐµÐ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3326577" cy="22025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71800" y="2204864"/>
            <a:ext cx="135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Дикий осел</a:t>
            </a:r>
            <a:endParaRPr lang="ru-RU" dirty="0"/>
          </a:p>
        </p:txBody>
      </p:sp>
      <p:pic>
        <p:nvPicPr>
          <p:cNvPr id="49156" name="Picture 4" descr="ÐÐ°ÑÐ°Ð»Ð¾Ð½ÑÐºÐ¸Ðµ Ð¾ÑÐ»Ð¸Ðº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2896"/>
            <a:ext cx="3096344" cy="2260332"/>
          </a:xfrm>
          <a:prstGeom prst="rect">
            <a:avLst/>
          </a:prstGeom>
          <a:noFill/>
        </p:spPr>
      </p:pic>
      <p:pic>
        <p:nvPicPr>
          <p:cNvPr id="49158" name="Picture 6" descr="ÐÑÐ°ÑÑ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714875"/>
            <a:ext cx="2857500" cy="2143125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980728"/>
            <a:ext cx="5004048" cy="3888432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Пчёлы появились на Земле более 50-80 миллионов лет назад, хотя существуют оценки и в более 200 миллионов лет.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Пчеловодство было известно задолго до нашей эры. Следы пчелиного воска находятся на древнейшей керамике, начиная с 7-го тысячелетия до н. э. Древнейшие изображения искусственных ульев относятся к 3-му тысячелетию до н. э. (Древний Египет времен 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Ниусерра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), древнейшая найденная пасека — к X веку до н. э. (раскопки в 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Тель-Рхов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), Израильское царство).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Пчеловодством занимаются на всех континентах, кроме Антарктиды.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Производство продовольственного мёда поддерживалось на уровне около 50 тыс. т. в год 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355976" y="274638"/>
            <a:ext cx="4577712" cy="850106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Arial Black" pitchFamily="34" charset="0"/>
              </a:rPr>
              <a:t>Пчеловодство</a:t>
            </a:r>
          </a:p>
        </p:txBody>
      </p:sp>
      <p:pic>
        <p:nvPicPr>
          <p:cNvPr id="5" name="Picture 2" descr="ÐÐ°ÑÑÐ¸Ð½ÐºÐ¸ Ð¿Ð¾ Ð·Ð°Ð¿ÑÐ¾ÑÑ Ð¿ÑÐµÐ»Ð¾Ð²Ð¾Ð´ÑÑÐ²Ð¾ Ð±Ð°ÑÐºÐ¸Ñ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238237" cy="2390801"/>
          </a:xfrm>
          <a:prstGeom prst="rect">
            <a:avLst/>
          </a:prstGeom>
          <a:noFill/>
        </p:spPr>
      </p:pic>
      <p:pic>
        <p:nvPicPr>
          <p:cNvPr id="6" name="Picture 4" descr="ÐÐ°ÑÑÐ¸Ð½ÐºÐ¸ Ð¿Ð¾ Ð·Ð°Ð¿ÑÐ¾ÑÑ Ð¿ÑÐµÐ»Ð¾Ð²Ð¾Ð´ÑÑÐ²Ð¾ Ð±Ð°ÑÐºÐ¸Ñ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08920"/>
            <a:ext cx="2952328" cy="1968219"/>
          </a:xfrm>
          <a:prstGeom prst="rect">
            <a:avLst/>
          </a:prstGeom>
          <a:noFill/>
        </p:spPr>
      </p:pic>
      <p:pic>
        <p:nvPicPr>
          <p:cNvPr id="1026" name="Picture 2" descr="ÐÐ°ÑÑÐ¸Ð½ÐºÐ¸ Ð¿Ð¾ Ð·Ð°Ð¿ÑÐ¾ÑÑ Ð¿ÑÐµÐ»Ð¾Ð²Ð¾Ð´ÑÑÐ²Ð¾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62349"/>
            <a:ext cx="3600400" cy="2395651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Ð¿ÑÐµÐ»Ð¾Ð²Ð¾Ð´ÑÑÐ²Ð¾ ÑÐ¾ÑÑÐ¸Ð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5013176"/>
            <a:ext cx="3024336" cy="1702701"/>
          </a:xfrm>
          <a:prstGeom prst="rect">
            <a:avLst/>
          </a:prstGeom>
          <a:noFill/>
        </p:spPr>
      </p:pic>
      <p:pic>
        <p:nvPicPr>
          <p:cNvPr id="1030" name="Picture 6" descr="ÐÐ°ÑÑÐ¸Ð½ÐºÐ¸ Ð¿Ð¾ Ð·Ð°Ð¿ÑÐ¾ÑÑ Ð¿ÑÐµÐ»Ð¾Ð²Ð¾Ð´ÑÑÐ²Ð¾ ÑÐ¾ÑÑÐ¸Ð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4955" y="5013176"/>
            <a:ext cx="2439045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3744416" cy="2060848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260648"/>
            <a:ext cx="450570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Шмелеводство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2060848"/>
            <a:ext cx="4888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Воронежская область, для тепличных хозяйств</a:t>
            </a:r>
            <a:endParaRPr lang="ru-RU" dirty="0"/>
          </a:p>
        </p:txBody>
      </p:sp>
      <p:pic>
        <p:nvPicPr>
          <p:cNvPr id="3080" name="Picture 8" descr="ÐÐ°ÑÑÐ¸Ð½ÐºÐ¸ Ð¿Ð¾ Ð·Ð°Ð¿ÑÐ¾ÑÑ ÑÐµÐ»ÐºÐ¾Ð²Ð¾Ð´ÑÑÐ²Ð¾ Ð²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84984"/>
            <a:ext cx="2741290" cy="2741290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638296" y="2636912"/>
            <a:ext cx="4505704" cy="86409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Шелководство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4437112"/>
            <a:ext cx="1472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Ставрополье</a:t>
            </a:r>
            <a:endParaRPr lang="ru-RU" dirty="0"/>
          </a:p>
        </p:txBody>
      </p:sp>
      <p:pic>
        <p:nvPicPr>
          <p:cNvPr id="3082" name="Picture 10" descr="ÐÐ°ÑÑÐ¸Ð½ÐºÐ¸ Ð¿Ð¾ Ð·Ð°Ð¿ÑÐ¾ÑÑ ÑÐµÐ»ÐºÐ¾Ð²Ð¾Ð´ÑÑÐ²Ð¾ Ð²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797152"/>
            <a:ext cx="2880320" cy="1920213"/>
          </a:xfrm>
          <a:prstGeom prst="rect">
            <a:avLst/>
          </a:prstGeom>
          <a:noFill/>
        </p:spPr>
      </p:pic>
      <p:pic>
        <p:nvPicPr>
          <p:cNvPr id="16386" name="Picture 2" descr="Bumblebee 2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0"/>
            <a:ext cx="2619375" cy="198120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3284984"/>
            <a:ext cx="3635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Самые ранние достоверные ископаемые окаменелости шмелей рода 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Bombus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датируются миоценом (20—10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лет)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653136"/>
            <a:ext cx="4067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Производство шелка с использованием тутового шелкопряда началось около XXVII века до н. э. В первой половине I века н. э. шелководство пришло в древний 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Хотан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 и в конце III века пришло в Индию. Позднее оно было введено в Европе, Средиземноморье и других азиатских странах. Шелководство стало важным в ряде стран, таких как Китай, Республика Корея, Япония, Индия, Бразилия, Россия,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441808" cy="1143000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  <a:latin typeface="Arial Black" pitchFamily="34" charset="0"/>
              </a:rPr>
              <a:t>Таракановодство</a:t>
            </a:r>
            <a:r>
              <a:rPr lang="ru-RU" sz="40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1447800"/>
            <a:ext cx="5153776" cy="4800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Китае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решили справиться с разрастающимся мусорным кризисом при помощи тараканов. Компания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Shandong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Qiaobin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Environmental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Technology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построила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Цзинане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столице восточной провинции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Шаньдун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завод по выращиванию тараканов. Сейчас миллиард насекомых, живущих на предприятии, перерабатывает около 50 тонн пищевых отходов в сутки.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ÐÐ¸ÑÐ°Ð¹ÑÐºÐ¸Ð¹ Ð¼ÑÑÐ¾Ñ ÑÑÐµÐ´ÑÑ ÑÐ°ÑÐ°ÐºÐ°Ð½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2891374" cy="1700808"/>
          </a:xfrm>
          <a:prstGeom prst="rect">
            <a:avLst/>
          </a:prstGeom>
          <a:noFill/>
        </p:spPr>
      </p:pic>
      <p:sp>
        <p:nvSpPr>
          <p:cNvPr id="28676" name="AutoShape 4" descr="ÐÐ°ÑÑÐ¸Ð½ÐºÐ¸ Ð¿Ð¾ Ð·Ð°Ð¿ÑÐ¾ÑÑ ÑÐ°ÑÐ°ÐºÐ°Ð½Ð¾Ð²Ð¾Ð´ÑÑÐ²Ð¾ Ð² ÑÐ¾ÑÑ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ÐÐ°ÑÑÐ¸Ð½ÐºÐ¸ Ð¿Ð¾ Ð·Ð°Ð¿ÑÐ¾ÑÑ ÑÐ°ÑÐ°ÐºÐ°Ð½Ð¾Ð²Ð¾Ð´ÑÑÐ²Ð¾ Ð²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4130824" cy="2065412"/>
          </a:xfrm>
          <a:prstGeom prst="rect">
            <a:avLst/>
          </a:prstGeom>
          <a:noFill/>
        </p:spPr>
      </p:pic>
      <p:pic>
        <p:nvPicPr>
          <p:cNvPr id="28680" name="Picture 8" descr="ÐÐ°ÑÑÐ¸Ð½ÐºÐ¸ Ð¿Ð¾ Ð·Ð°Ð¿ÑÐ¾ÑÑ ÑÐ°ÑÐ°ÐºÐ°Ð½Ð¾Ð²Ð¾Ð´ÑÑÐ²Ð¾ Ð²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132856"/>
            <a:ext cx="3387924" cy="196876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 Black" pitchFamily="34" charset="0"/>
              </a:rPr>
              <a:t>Системы животноводства</a:t>
            </a:r>
            <a:endParaRPr lang="ru-RU" b="1" dirty="0"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7504" y="1412776"/>
          <a:ext cx="4896544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2" name="Picture 2" descr="ÐÐ°ÑÑÐ¸Ð½ÐºÐ¸ Ð¿Ð¾ Ð·Ð°Ð¿ÑÐ¾ÑÑ Ð¶Ð¸Ð²Ð¾ÑÐ½Ð¾Ð²Ð¾Ð´ÑÑÐ²Ð¾  ÐºÐ¾ÑÐµÐ²Ð¾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692696"/>
            <a:ext cx="2857500" cy="1885950"/>
          </a:xfrm>
          <a:prstGeom prst="rect">
            <a:avLst/>
          </a:prstGeom>
          <a:noFill/>
        </p:spPr>
      </p:pic>
      <p:pic>
        <p:nvPicPr>
          <p:cNvPr id="10244" name="Picture 4" descr="ÐÐ°ÑÑÐ¸Ð½ÐºÐ¸ Ð¿Ð¾ Ð·Ð°Ð¿ÑÐ¾ÑÑ Ð¶Ð¸Ð²Ð¾ÑÐ½Ð¾Ð²Ð¾Ð´ÑÑÐ²Ð¾  Ð¿Ð¾Ð»ÑÐºÐ¾ÑÐµÐ²Ð¾Ð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1772816"/>
            <a:ext cx="2664296" cy="1774422"/>
          </a:xfrm>
          <a:prstGeom prst="rect">
            <a:avLst/>
          </a:prstGeom>
          <a:noFill/>
        </p:spPr>
      </p:pic>
      <p:pic>
        <p:nvPicPr>
          <p:cNvPr id="10246" name="Picture 6" descr="ÐÐ°ÑÑÐ¸Ð½ÐºÐ¸ Ð¿Ð¾ Ð·Ð°Ð¿ÑÐ¾ÑÑ Ð¶Ð¸Ð²Ð¾ÑÐ½Ð¾Ð²Ð¾Ð´ÑÑÐ²Ð¾  Ð¿Ð°ÑÑÐ±Ð¸ÑÐ½Ð¾Ð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3212976"/>
            <a:ext cx="3096344" cy="2327096"/>
          </a:xfrm>
          <a:prstGeom prst="rect">
            <a:avLst/>
          </a:prstGeom>
          <a:noFill/>
        </p:spPr>
      </p:pic>
      <p:pic>
        <p:nvPicPr>
          <p:cNvPr id="10248" name="Picture 8" descr="ÐÐ°ÑÑÐ¸Ð½ÐºÐ¸ Ð¿Ð¾ Ð·Ð°Ð¿ÑÐ¾ÑÑ Ð¶Ð¸Ð²Ð¾ÑÐ½Ð¾Ð²Ð¾Ð´ÑÑÐ²Ð¾  ÑÑÐ¾Ð¹Ð»Ð¾Ð²Ð¾Ðµ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4208" y="5157192"/>
            <a:ext cx="2561457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Проблемы отрасли и пути решения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447800"/>
            <a:ext cx="5513816" cy="54102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Проблемы: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1.Низкая продуктивность природных пастбищных и сенокосных территорий, служащих основным источником грубых зеленых кормов.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2.перевыпас скота;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промышленная технология на животноводческих комплексах неизбежно связана с высокой концентрацией скота, а следовательно, и с большим количеством выделений. Это создает угрозу распространения возбудителей инфекционных заболеваний, в том числе общих для человека и животных (так называемых зоонозов), а также специфических неприятных запахов. К примеру, свиноводческий комплекс рассчитанный на откорм 108 тысяч свиней в год, выбрасывает с вентиляционным воздухом 56 кг аммиака, 1120 млрд. микроорганизмов, 15-20 кг пыли в 1 час.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непереработанные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отходы животноводческих комплексов;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загрязнение поверхностных вод, грунтовых вод;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накопление в продукции животноводства вредных веществ (нитраты, пестициды. гормоны, антибиотики).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  Назовите пути решения данных проблем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ÐÐ°ÑÑÐ¸Ð½ÐºÐ¸ Ð¿Ð¾ Ð·Ð°Ð¿ÑÐ¾ÑÑ Ð¿ÑÐ¾Ð±Ð»ÐµÐ¼Ñ Ð¶Ð¸Ð²Ð¾ÑÐ½Ð¾Ð²Ð¾Ð´ÑÑÐ²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2989839" cy="1990379"/>
          </a:xfrm>
          <a:prstGeom prst="rect">
            <a:avLst/>
          </a:prstGeom>
          <a:noFill/>
        </p:spPr>
      </p:pic>
      <p:pic>
        <p:nvPicPr>
          <p:cNvPr id="3076" name="Picture 4" descr="ÐÐ°ÑÑÐ¸Ð½ÐºÐ¸ Ð¿Ð¾ Ð·Ð°Ð¿ÑÐ¾ÑÑ Ð¾ÑÑÑÐ¾Ð´Ñ Ð¶Ð¸Ð²Ð¾ÑÐ½Ð¾Ð²Ð¾Ð´ÑÑÐ²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96952"/>
            <a:ext cx="3178064" cy="2116857"/>
          </a:xfrm>
          <a:prstGeom prst="rect">
            <a:avLst/>
          </a:prstGeom>
          <a:noFill/>
        </p:spPr>
      </p:pic>
      <p:pic>
        <p:nvPicPr>
          <p:cNvPr id="3078" name="Picture 6" descr="ÐÐ°ÑÑÐ¸Ð½ÐºÐ¸ Ð¿Ð¾ Ð·Ð°Ð¿ÑÐ¾ÑÑ Ð¾ÑÑÑÐ¾Ð´Ñ Ð¶Ð¸Ð²Ð¾ÑÐ½Ð¾Ð²Ð¾Ð´ÑÑÐ²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287613"/>
            <a:ext cx="3168352" cy="1570387"/>
          </a:xfrm>
          <a:prstGeom prst="rect">
            <a:avLst/>
          </a:prstGeom>
          <a:noFill/>
        </p:spPr>
      </p:pic>
      <p:pic>
        <p:nvPicPr>
          <p:cNvPr id="3080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836712"/>
            <a:ext cx="3240360" cy="2088232"/>
          </a:xfrm>
          <a:prstGeom prst="rect">
            <a:avLst/>
          </a:prstGeom>
          <a:noFill/>
        </p:spPr>
      </p:pic>
      <p:pic>
        <p:nvPicPr>
          <p:cNvPr id="3082" name="Picture 10" descr="ÐÐ°ÑÑÐ¸Ð½ÐºÐ¸ Ð¿Ð¾ Ð·Ð°Ð¿ÑÐ¾ÑÑ Ð¾ÑÑÑÐ¾Ð´Ñ Ð¶Ð¸Ð²Ð¾ÑÐ½Ð¾Ð²Ð¾Ð´ÑÑÐ²Ð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924944"/>
            <a:ext cx="3312368" cy="2232248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56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Выводы: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124744"/>
            <a:ext cx="4577712" cy="48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Животноводство, как и растениеводство, обеспечивает население продуктами питания, а промышленность – сырьем.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Главные отрасли животноводства – скотоводство, свиноводство и овцеводство.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Результатом несовершенного ведения сельскохозяйственных работ является загрязнение окружающей среды и изменение природных комплексов.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ÐÐ°ÑÑÐ¸Ð½ÐºÐ¸ Ð¿Ð¾ Ð·Ð°Ð¿ÑÐ¾ÑÑ Ð¿ÑÐ¾Ð´ÑÐºÑÐ¸Ñ  Ð¶Ð¸Ð²Ð¾ÑÐ½Ð¾Ð²Ð¾Ð´ÑÑÐ²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16424" cy="2116503"/>
          </a:xfrm>
          <a:prstGeom prst="rect">
            <a:avLst/>
          </a:prstGeom>
          <a:noFill/>
        </p:spPr>
      </p:pic>
      <p:pic>
        <p:nvPicPr>
          <p:cNvPr id="2052" name="Picture 4" descr="ÐÐ°ÑÑÐ¸Ð½ÐºÐ¸ Ð¿Ð¾ Ð·Ð°Ð¿ÑÐ¾ÑÑ Ð¿ÑÐ¾Ð´ÑÐºÑÐ¸Ñ  Ð¶Ð¸Ð²Ð¾ÑÐ½Ð¾Ð²Ð¾Ð´ÑÑÐ²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132856"/>
            <a:ext cx="3631130" cy="2276872"/>
          </a:xfrm>
          <a:prstGeom prst="rect">
            <a:avLst/>
          </a:prstGeom>
          <a:noFill/>
        </p:spPr>
      </p:pic>
      <p:pic>
        <p:nvPicPr>
          <p:cNvPr id="2054" name="Picture 6" descr="ÐÐ°ÑÑÐ¸Ð½ÐºÐ¸ Ð¿Ð¾ Ð·Ð°Ð¿ÑÐ¾ÑÑ Ð¿ÑÐ¾Ð´ÑÐºÑÐ¸Ñ  Ð¶Ð¸Ð²Ð¾ÑÐ½Ð¾Ð²Ð¾Ð´ÑÑÐ²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7144" y="4560109"/>
            <a:ext cx="3656856" cy="2297891"/>
          </a:xfrm>
          <a:prstGeom prst="rect">
            <a:avLst/>
          </a:prstGeom>
          <a:noFill/>
        </p:spPr>
      </p:pic>
      <p:pic>
        <p:nvPicPr>
          <p:cNvPr id="2056" name="Picture 8" descr="ÐÐ°ÑÑÐ¸Ð½ÐºÐ¸ Ð¿Ð¾ Ð·Ð°Ð¿ÑÐ¾ÑÑ ÑÐµÑÑÑÑ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81128"/>
            <a:ext cx="2857500" cy="1914525"/>
          </a:xfrm>
          <a:prstGeom prst="rect">
            <a:avLst/>
          </a:prstGeom>
          <a:noFill/>
        </p:spPr>
      </p:pic>
      <p:pic>
        <p:nvPicPr>
          <p:cNvPr id="2058" name="Picture 10" descr="ÐÐ°ÑÑÐ¸Ð½ÐºÐ¸ Ð¿Ð¾ Ð·Ð°Ð¿ÑÐ¾ÑÑ ÑÐºÑÑÐ° Ð¾Ñ ÐÐ Ð¡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4941168"/>
            <a:ext cx="2872376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Животные, спасшие города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1447800"/>
            <a:ext cx="3857632" cy="480060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4 веке до н.э. галлы, почти захватили Рим, а оставшиеся в живых жители спрятались на Капитолийском холме, который был неприступен. Однако была там тайная тропинка, о которой галлы вскоре узнали и отправились осаждать людей находившихся на холме. Когда галлы попытались пробраться по тропинке, римляне уже спали мертвым сном. Но когда враги подобрались, гуси подняли шум и разбудили часовых.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ÑÐ¾Ð½ÑÐ°Ð½-Ð®ÐÐÐÐ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3949434"/>
            <a:ext cx="3672408" cy="2754306"/>
          </a:xfrm>
          <a:prstGeom prst="rect">
            <a:avLst/>
          </a:prstGeom>
          <a:noFill/>
        </p:spPr>
      </p:pic>
      <p:pic>
        <p:nvPicPr>
          <p:cNvPr id="32772" name="Picture 4" descr="Ð³ÑÑ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204864"/>
            <a:ext cx="2809560" cy="1944216"/>
          </a:xfrm>
          <a:prstGeom prst="rect">
            <a:avLst/>
          </a:prstGeom>
          <a:noFill/>
        </p:spPr>
      </p:pic>
      <p:pic>
        <p:nvPicPr>
          <p:cNvPr id="32774" name="Picture 6" descr="Ð³ÑÑÐ¸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720"/>
            <a:ext cx="3076182" cy="1728192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211960" y="5661248"/>
            <a:ext cx="4644008" cy="6926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«Гуси Рим спасли»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29.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55538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появилось раньше – курица или яйцо?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1447800"/>
            <a:ext cx="6012160" cy="3709392"/>
          </a:xfrm>
        </p:spPr>
        <p:txBody>
          <a:bodyPr>
            <a:no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Джон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Брукфилд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специалист по эволюционной генетике из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Ноттингемского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университета, следующим образом обосновывает свою точку зрения: "</a:t>
            </a:r>
            <a:r>
              <a:rPr lang="ru-RU" sz="2100" i="1" dirty="0" smtClean="0">
                <a:latin typeface="Monotype Corsiva" pitchFamily="66" charset="0"/>
                <a:cs typeface="Times New Roman" pitchFamily="18" charset="0"/>
              </a:rPr>
              <a:t>В процессе жизни животного генетический материал сохраняется неизменным. Следовательно, первая птица, которая постепенно превратилась в того, кто является современной курицей, сначала существовала в виде эмбриона внутри яйца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". 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Из всего этого можно заключить, что в эволюционном смысле первым все-таки было яйцо. 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http://infoglaz.ru/wp-content/uploads/2013/02/bebe-dinosaurusa-fosili-pagmin-narmandah-1328585176-115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0093"/>
            <a:ext cx="2991588" cy="209790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03848" y="5517232"/>
            <a:ext cx="5760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Курицы появились значительно позже плотоядных динозавров, откладывающих эти яйца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6870" name="Picture 6" descr="http://zzcat.ru/wp-content/uploads/2018/07/Kak_uznat_skolko_vesit_cyplenok-broyler_harakteristika_vesa_po_dnyam_v_tablice_-_vse_o_domashney_ptice_1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71800" cy="2078850"/>
          </a:xfrm>
          <a:prstGeom prst="rect">
            <a:avLst/>
          </a:prstGeom>
          <a:noFill/>
        </p:spPr>
      </p:pic>
      <p:pic>
        <p:nvPicPr>
          <p:cNvPr id="37890" name="Picture 2" descr="Курица или яйцо? | Пикаб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060848"/>
            <a:ext cx="2520280" cy="2088233"/>
          </a:xfrm>
          <a:prstGeom prst="rect">
            <a:avLst/>
          </a:prstGeom>
          <a:noFill/>
        </p:spPr>
      </p:pic>
      <p:pic>
        <p:nvPicPr>
          <p:cNvPr id="36872" name="Picture 8" descr="https://goferma.ru/wp-content/uploads/2018/06/kury-ne-nesut-yaic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1691680" cy="1119965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332656"/>
            <a:ext cx="4217672" cy="6525344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Более 400 лет назад войско соседнего князя осаждало немецком городе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Мюнстер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Через два месяца у горожан не осталось запасов продовольствия, кроме единственного петуха, из которого уже хотели сварить суп. Но петух удрал и взлетел на крепостную стену, окружавшую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Мюнстер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Нападавшие заметили его и, решив, что в городе еще полно еды и взять его измором не удастся, отступили.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4818" name="Picture 2" descr="3109898_Bokal_munst (680x519, 109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212976"/>
            <a:ext cx="4392488" cy="3143276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995936" y="5949280"/>
            <a:ext cx="4644008" cy="6926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«Петух спас  </a:t>
            </a:r>
            <a:r>
              <a:rPr lang="ru-RU" sz="2800" b="1" dirty="0" err="1" smtClean="0">
                <a:solidFill>
                  <a:schemeClr val="tx1"/>
                </a:solidFill>
              </a:rPr>
              <a:t>Мюнстер</a:t>
            </a:r>
            <a:r>
              <a:rPr lang="ru-RU" sz="2800" b="1" dirty="0" smtClean="0">
                <a:solidFill>
                  <a:schemeClr val="tx1"/>
                </a:solidFill>
              </a:rPr>
              <a:t>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4820" name="Picture 4" descr="http://ladyport.net/wp-content/uploads/2016/12/%D0%A7%D1%82%D0%BE-%D0%B3%D0%BE%D0%B4-%D0%B3%D1%80%D1%8F%D0%B4%D1%83%D1%89%D0%B8%D0%B9-%D0%BD%D0%B0%D0%BC-%D0%B3%D0%BE%D1%82%D0%BE%D0%B2%D0%B8%D1%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88640"/>
            <a:ext cx="4499992" cy="2593852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Вороны Тауэра</a:t>
            </a:r>
            <a:endParaRPr lang="ru-RU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447800"/>
            <a:ext cx="4289680" cy="4800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Государственное внимание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тауэрских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воронов было обращено во времена короля Карла II (XVII век), когда и сложилось представление, что если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во́роны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улетят, без них рухнут и  Тауэр,  и Британская монархия.  Карл II велел содержать в Тауэре не менее шести воронов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news.bbc.co.uk/media/images/38279000/jpg/_38279315_tower_raven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3816424" cy="2289854"/>
          </a:xfrm>
          <a:prstGeom prst="rect">
            <a:avLst/>
          </a:prstGeom>
          <a:noFill/>
        </p:spPr>
      </p:pic>
      <p:pic>
        <p:nvPicPr>
          <p:cNvPr id="33796" name="Picture 4" descr="http://rasfokus.ru/images/photos/medium/90f9344190b1eec58eca1cf20d311217.jpg"/>
          <p:cNvPicPr>
            <a:picLocks noChangeAspect="1" noChangeArrowheads="1"/>
          </p:cNvPicPr>
          <p:nvPr/>
        </p:nvPicPr>
        <p:blipFill>
          <a:blip r:embed="rId3" cstate="print"/>
          <a:srcRect l="4444" t="5044" r="4444" b="6677"/>
          <a:stretch>
            <a:fillRect/>
          </a:stretch>
        </p:blipFill>
        <p:spPr bwMode="auto">
          <a:xfrm>
            <a:off x="1331640" y="3645024"/>
            <a:ext cx="3456384" cy="2950572"/>
          </a:xfrm>
          <a:prstGeom prst="rect">
            <a:avLst/>
          </a:prstGeom>
          <a:noFill/>
        </p:spPr>
      </p:pic>
      <p:pic>
        <p:nvPicPr>
          <p:cNvPr id="33798" name="Picture 6" descr="https://sollys.ru/wp-content/uploads/2016/11/zvergor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88640"/>
            <a:ext cx="1667771" cy="1107504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Ð°ÑÑÐ¸Ð½ÐºÐ¸ Ð¿Ð¾ Ð·Ð°Ð¿ÑÐ¾ÑÑ Ð¿Ð°Ð¼ÑÑÐ½Ð¸ÐºÐ¸ ÑÐµÐ»ÑÑÐºÐ¾ÑÐ¾Ð·ÑÐ¹ÑÑÐ²ÐµÐ½Ð½ÑÐ¼ Ð¶Ð¸Ð²Ð¾ÑÐ½ÑÐ¼ 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3"/>
            <a:ext cx="3096344" cy="412587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3968" y="0"/>
            <a:ext cx="4860032" cy="6206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 сельскохозяйственным животным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2514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Памятник свинье в Ромнах, Сумская область, Украина</a:t>
            </a:r>
            <a:endParaRPr lang="ru-RU" dirty="0"/>
          </a:p>
        </p:txBody>
      </p:sp>
      <p:pic>
        <p:nvPicPr>
          <p:cNvPr id="29700" name="Picture 4" descr="http://cont.ws/uploads/pic/2017/4/04%20%288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3275" y="1052736"/>
            <a:ext cx="4830725" cy="28803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67944" y="692696"/>
            <a:ext cx="4306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Памятник вепрю во Флоренции, Италия</a:t>
            </a:r>
            <a:endParaRPr lang="ru-RU" dirty="0"/>
          </a:p>
        </p:txBody>
      </p:sp>
      <p:pic>
        <p:nvPicPr>
          <p:cNvPr id="29702" name="Picture 6" descr="http://cont.ws/uploads/pic/2017/4/06%20%288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629" y="4221088"/>
            <a:ext cx="4858371" cy="252028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9168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Памятник животным, погибшим в войнах, Лондон, Великобритания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cont.ws/uploads/pic/2017/4/07%20%285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528392" cy="263691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852936"/>
            <a:ext cx="340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"Дорогу утятам!", Бостон, США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0"/>
            <a:ext cx="4860032" cy="6206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 сельскохозяйственным животным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://cont.ws/uploads/pic/2017/4/11%20%28175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700808"/>
            <a:ext cx="4837178" cy="31683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5976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Навьюченный четырьмя мешками верблюд является символом </a:t>
            </a:r>
            <a:r>
              <a:rPr lang="ru-RU" b="1" dirty="0" smtClean="0"/>
              <a:t>Челябинска</a:t>
            </a:r>
            <a:r>
              <a:rPr lang="ru-RU" dirty="0" smtClean="0"/>
              <a:t>, так как когда-то по этой земле проходил </a:t>
            </a:r>
            <a:r>
              <a:rPr lang="ru-RU" b="1" dirty="0" smtClean="0"/>
              <a:t>Великий шёлковый путь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26" name="Picture 6" descr="http://cont.ws/uploads/pic/2017/4/13%20%28128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3600400" cy="287961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504" y="6488668"/>
            <a:ext cx="3650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Бык, Уолл-стрит, Нью-Йорк, США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33.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www.pravda.ru/images/article/5/8/4/21758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71034"/>
            <a:ext cx="2808312" cy="22606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5892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В городе Энгельсе (Саратовская область) есть памятник быку, являющий собой символ города. Монумент высотой 2,9 метров и длиной 4,5 метра установили 12 июня 2003 года. </a:t>
            </a:r>
            <a:endParaRPr lang="ru-RU" sz="1400" dirty="0"/>
          </a:p>
        </p:txBody>
      </p:sp>
      <p:pic>
        <p:nvPicPr>
          <p:cNvPr id="31748" name="Picture 4" descr="http://img-fotki.yandex.ru/get/5818/61323982.62/0_74d87_c8a84e2f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692696"/>
            <a:ext cx="4224469" cy="31683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24128" y="3212976"/>
            <a:ext cx="32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Памятник корове в Иркутске:</a:t>
            </a:r>
            <a:endParaRPr lang="ru-RU" dirty="0"/>
          </a:p>
        </p:txBody>
      </p:sp>
      <p:pic>
        <p:nvPicPr>
          <p:cNvPr id="31750" name="Picture 6" descr="http://2.bp.blogspot.com/-3IOGh7-1QWs/UJeeontADSI/AAAAAAAAcCs/Ikupafta_JE/s640/0_37c1f_5c0d6682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6299" y="4149080"/>
            <a:ext cx="3407701" cy="25557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707904" y="4149080"/>
            <a:ext cx="4450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Йошкар-Ола. «Ода </a:t>
            </a:r>
            <a:r>
              <a:rPr lang="ru-RU" b="1" dirty="0" smtClean="0">
                <a:solidFill>
                  <a:schemeClr val="bg1"/>
                </a:solidFill>
              </a:rPr>
              <a:t>российской </a:t>
            </a:r>
            <a:r>
              <a:rPr lang="ru-RU" b="1" dirty="0" smtClean="0"/>
              <a:t>буренке»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0"/>
            <a:ext cx="4860032" cy="6206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 сельскохозяйственным животным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2656"/>
            <a:ext cx="2590800" cy="28575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3528" y="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Нижний Новгород.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779912" y="3356992"/>
            <a:ext cx="4968552" cy="2880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429000"/>
            <a:ext cx="5297792" cy="2845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1 вариант: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найти название городов России, названных в честь  сельскохозяйственных животных?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н-р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 Гусь-Хрустальный, Козельск)</a:t>
            </a: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2 вариант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 найти название городов мира, названных в честь  сельскохозяйственных животных?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н-р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Баффало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в переводе с английского означает «бизон»)</a:t>
            </a:r>
          </a:p>
          <a:p>
            <a:endParaRPr lang="ru-RU" dirty="0"/>
          </a:p>
        </p:txBody>
      </p:sp>
      <p:pic>
        <p:nvPicPr>
          <p:cNvPr id="41986" name="Picture 2" descr="ÐÐ°Ð¼ÑÑÐ½Ð¸Ðº Ð±Ð¾Ð±ÑÑ Ð² ÐÐ¾Ð±ÑÑÐ¹ÑÐºÐµ, ÑÐ¾ÑÐ¾ ÑÐ¾Ñ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131840" cy="48891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Бобруйск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, жители занимались рыболовством и бобровым промыслом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1556792"/>
            <a:ext cx="4968552" cy="14904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Сделать презентацию «Памятники  сельскохозяйственным 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животным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Список литературы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08720"/>
            <a:ext cx="7498080" cy="410445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https://ru.wikipedia.org/wiki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 в России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https://www.agroprodmash-expo.ru/ru/articles/zhivotnovodstvo-v-rossii/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 России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ab-centre.ru/page/zhivotnovodstvo-rossii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Интересные факты о животноводстве https://agro-sales.ru/wiki/interesnye-fakty-o-zhivotnovodstve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15. технологии получения продукции животноводства ..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resh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›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subject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lesson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по географии на тему "Сельское хозяйство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Инфоурок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https://infourok.ru › География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Дистанционный урок по географии. Тема урока: «Сельское .хозяйство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урок.рф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library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›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distantcionnij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urok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15616" y="4797152"/>
            <a:ext cx="7498080" cy="114300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Список используемых иллюстраций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594928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www.google.com/search?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844824"/>
            <a:ext cx="7406640" cy="1472184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Arial Black" pitchFamily="34" charset="0"/>
              </a:rPr>
              <a:t>Животново́дство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429000"/>
            <a:ext cx="4283968" cy="30243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— отрасль сельского хозяйства, занимающаяся разведением </a:t>
            </a:r>
            <a:r>
              <a:rPr lang="ru-RU" dirty="0" err="1" smtClean="0">
                <a:solidFill>
                  <a:schemeClr val="tx1"/>
                </a:solidFill>
                <a:latin typeface="Arial Black" pitchFamily="34" charset="0"/>
              </a:rPr>
              <a:t>сельско-хозяйственных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животных для производства животноводческих продуктов.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16386" name="Picture 2" descr="ÐÐ°ÑÑÐ¸Ð½ÐºÐ¸ Ð¿Ð¾ Ð·Ð°Ð¿ÑÐ¾ÑÑ Ð¶Ð¸Ð²Ð¾ÑÐ½Ð¾Ð²Ð¾Ð´ÑÑÐ²Ð¾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381250" cy="1781176"/>
          </a:xfrm>
          <a:prstGeom prst="rect">
            <a:avLst/>
          </a:prstGeom>
          <a:noFill/>
        </p:spPr>
      </p:pic>
      <p:pic>
        <p:nvPicPr>
          <p:cNvPr id="16388" name="Picture 4" descr="ÐÐ°ÑÑÐ¸Ð½ÐºÐ¸ Ð¿Ð¾ Ð·Ð°Ð¿ÑÐ¾ÑÑ Ð¶Ð¸Ð²Ð¾ÑÐ½Ð¾Ð²Ð¾Ð´ÑÑÐ²Ð¾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7" y="3573015"/>
            <a:ext cx="4518413" cy="3010393"/>
          </a:xfrm>
          <a:prstGeom prst="rect">
            <a:avLst/>
          </a:prstGeom>
          <a:noFill/>
        </p:spPr>
      </p:pic>
      <p:pic>
        <p:nvPicPr>
          <p:cNvPr id="1639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60648"/>
            <a:ext cx="2663027" cy="1772816"/>
          </a:xfrm>
          <a:prstGeom prst="rect">
            <a:avLst/>
          </a:prstGeom>
          <a:noFill/>
        </p:spPr>
      </p:pic>
      <p:pic>
        <p:nvPicPr>
          <p:cNvPr id="276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60648"/>
            <a:ext cx="2808312" cy="1743076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26968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История животноводства</a:t>
            </a:r>
            <a:endParaRPr lang="ru-RU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268760"/>
            <a:ext cx="5770984" cy="338437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 —древний промысел человечества после охоты,   собирательства и рыболовства, освоенный, наряду с земледелием, в неолите.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Появлению животноводства предшествовал процесс одомашнивания определённых видов диких зверей:  коровы, козы, овцы, свиньи, верблюды, олени и некоторые другие животные.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Установлено, что естественные ареалы большинства этих видов пересекались в регионе так называемого Плодородного полумесяца на Ближнем Востоке, что дало обитавшим в нём народам преимущество в развитии и повлекло за собой возникновение первых цивилизаций, в том числе шумеров, вавилонян, египтян, ассирийцев и финикийцев.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ÐÐ°ÑÑÐ¸Ð½ÐºÐ¸ Ð¿Ð¾ Ð·Ð°Ð¿ÑÐ¾ÑÑ Ð´ÑÐµÐ²Ð½ÐµÐ¹ÑÐµÐµ Ð¶Ð¸Ð²Ð¾ÑÐ½Ð¾Ð²Ð¾Ð´ÑÑÐ²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2987824" cy="1981201"/>
          </a:xfrm>
          <a:prstGeom prst="rect">
            <a:avLst/>
          </a:prstGeom>
          <a:noFill/>
        </p:spPr>
      </p:pic>
      <p:pic>
        <p:nvPicPr>
          <p:cNvPr id="14340" name="Picture 4" descr="ÐÐ°ÑÑÐ¸Ð½ÐºÐ¸ Ð¿Ð¾ Ð·Ð°Ð¿ÑÐ¾ÑÑ Ð´ÑÐµÐ²Ð½ÐµÐ¹ÑÐµÐµ Ð¶Ð¸Ð²Ð¾ÑÐ½Ð¾Ð²Ð¾Ð´ÑÑÐ²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3090546" cy="1861196"/>
          </a:xfrm>
          <a:prstGeom prst="rect">
            <a:avLst/>
          </a:prstGeom>
          <a:noFill/>
        </p:spPr>
      </p:pic>
      <p:pic>
        <p:nvPicPr>
          <p:cNvPr id="14342" name="Picture 6" descr="ÐÐ°ÑÑÐ¸Ð½ÐºÐ¸ Ð¿Ð¾ Ð·Ð°Ð¿ÑÐ¾ÑÑ Ð´ÑÐµÐ²Ð½ÐµÐ¹ÑÐµÐµ Ð¶Ð¸Ð²Ð¾ÑÐ½Ð¾Ð²Ð¾Ð´ÑÑÐ²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437111"/>
            <a:ext cx="3024336" cy="2339383"/>
          </a:xfrm>
          <a:prstGeom prst="rect">
            <a:avLst/>
          </a:prstGeom>
          <a:noFill/>
        </p:spPr>
      </p:pic>
      <p:pic>
        <p:nvPicPr>
          <p:cNvPr id="14344" name="Picture 8" descr="ÐÐ°ÑÑÐ¸Ð½ÐºÐ¸ Ð¿Ð¾ Ð·Ð°Ð¿ÑÐ¾ÑÑ Ð¿Ð»Ð¾Ð´Ð¾ÑÐ¾Ð´Ð½ÑÐ¹ Ð¿Ð¾Ð»ÑÐ¼ÐµÑÑÑ Ð±Ð»Ð¸Ð¶Ð½ÐµÐ³Ð¾ Ð²Ð¾ÑÑÐ¾Ðº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077072"/>
            <a:ext cx="2088232" cy="2568526"/>
          </a:xfrm>
          <a:prstGeom prst="rect">
            <a:avLst/>
          </a:prstGeom>
          <a:noFill/>
        </p:spPr>
      </p:pic>
      <p:pic>
        <p:nvPicPr>
          <p:cNvPr id="14346" name="Picture 10" descr="ÐÐ°ÑÑÐ¸Ð½ÐºÐ¸ Ð¿Ð¾ Ð·Ð°Ð¿ÑÐ¾ÑÑ Ð¶Ð¸Ð²Ð¾ÑÐ½Ð¾Ð²Ð¾Ð´ÑÑÐ²Ð¾ Ð¿Ð»Ð¾Ð´Ð¾ÑÐ¾Ð´Ð½ÑÐ¹ Ð¿Ð¾Ð»ÑÐ¼ÐµÑÑÑ Ð±Ð»Ð¸Ð¶Ð½ÐµÐ³Ð¾ Ð²Ð¾ÑÑÐ¾ÐºÐ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077072"/>
            <a:ext cx="3096344" cy="2592288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0"/>
            <a:ext cx="641796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Яичные рекорды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447800"/>
            <a:ext cx="5585824" cy="4800600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Ежегодно в мире потребляется 567 миллиардов куриных яиц.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Всемирный день яйца отмечается во вторую пятницу октября.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Самые большие яйца в мире несли недавно истребленные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мадагаскарские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птицы – эпиорнисы. Вес одного яйца составлял 7,5-8 кг против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страусиного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яйца весом 1,65 кг.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Филиппинах и в Камбодже деликатесом считается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балют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варёное утиное яйцо, в котором уже сформировался плод с оперением, хрящами и клювом.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2002 году на аукционе в Бордо продали яйца динозавра,  возрастом около 120 миллионов лет. Цена самого крупного из них составила 520 евро.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Ещё никто не побил рекорд, установленный в 1910 году в США неизвестным мужчиной, который съел за раз 144 яйца.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большая яичница весом в 300 кг была приготовлена в Венгрии. Она состояла из 5 тысяч яиц. Самый большой омлет в мире был сделан в Мадриде шефом Карлосом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Фернандез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Его сделали из 5000 яиц, и его вес составил 599 кг.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s://webplus.info/images/wpi.cache/cards/c_2735_wdya06c.jpg"/>
          <p:cNvPicPr>
            <a:picLocks noChangeAspect="1" noChangeArrowheads="1"/>
          </p:cNvPicPr>
          <p:nvPr/>
        </p:nvPicPr>
        <p:blipFill>
          <a:blip r:embed="rId2" cstate="print"/>
          <a:srcRect t="3504"/>
          <a:stretch>
            <a:fillRect/>
          </a:stretch>
        </p:blipFill>
        <p:spPr bwMode="auto">
          <a:xfrm>
            <a:off x="7092280" y="116632"/>
            <a:ext cx="1887638" cy="1368152"/>
          </a:xfrm>
          <a:prstGeom prst="rect">
            <a:avLst/>
          </a:prstGeom>
          <a:noFill/>
        </p:spPr>
      </p:pic>
      <p:pic>
        <p:nvPicPr>
          <p:cNvPr id="37894" name="Picture 6" descr="http://designtours.ru/img/123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5301208"/>
            <a:ext cx="3004761" cy="1417340"/>
          </a:xfrm>
          <a:prstGeom prst="rect">
            <a:avLst/>
          </a:prstGeom>
          <a:noFill/>
        </p:spPr>
      </p:pic>
      <p:pic>
        <p:nvPicPr>
          <p:cNvPr id="37896" name="Picture 8" descr="https://www.vladtime.ru/uploads/posts/2017-05/1494307089_096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5373216"/>
            <a:ext cx="2011152" cy="1340768"/>
          </a:xfrm>
          <a:prstGeom prst="rect">
            <a:avLst/>
          </a:prstGeom>
          <a:noFill/>
        </p:spPr>
      </p:pic>
      <p:pic>
        <p:nvPicPr>
          <p:cNvPr id="37900" name="Picture 12" descr="http://s.zefirka.net/images/2017-10-12/15-ochen-strannyx-veshhej-prodannyx-na-aukcionax/15-ochen-strannyx-veshhej-prodannyx-na-aukcionax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797152"/>
            <a:ext cx="2952328" cy="1898574"/>
          </a:xfrm>
          <a:prstGeom prst="rect">
            <a:avLst/>
          </a:prstGeom>
          <a:noFill/>
        </p:spPr>
      </p:pic>
      <p:pic>
        <p:nvPicPr>
          <p:cNvPr id="37904" name="Picture 16" descr="http://wikireading.ru/img/362874_402_doc2fb_image_020001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908720"/>
            <a:ext cx="2066124" cy="2034581"/>
          </a:xfrm>
          <a:prstGeom prst="rect">
            <a:avLst/>
          </a:prstGeom>
          <a:noFill/>
        </p:spPr>
      </p:pic>
      <p:pic>
        <p:nvPicPr>
          <p:cNvPr id="37902" name="Picture 14" descr="http://eda.hhlife.ru/i/balut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780928"/>
            <a:ext cx="2660218" cy="1941960"/>
          </a:xfrm>
          <a:prstGeom prst="rect">
            <a:avLst/>
          </a:prstGeom>
          <a:noFill/>
        </p:spPr>
      </p:pic>
      <p:pic>
        <p:nvPicPr>
          <p:cNvPr id="37906" name="Picture 18" descr="http://chert-poberi.ru/wp-content/uploads/2015/10/1148.jpg"/>
          <p:cNvPicPr>
            <a:picLocks noChangeAspect="1" noChangeArrowheads="1"/>
          </p:cNvPicPr>
          <p:nvPr/>
        </p:nvPicPr>
        <p:blipFill>
          <a:blip r:embed="rId8" cstate="print"/>
          <a:srcRect l="19182" r="27786"/>
          <a:stretch>
            <a:fillRect/>
          </a:stretch>
        </p:blipFill>
        <p:spPr bwMode="auto">
          <a:xfrm>
            <a:off x="0" y="0"/>
            <a:ext cx="1691680" cy="1656184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4762872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Отрасли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животноводства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196752"/>
          <a:ext cx="5076056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674" name="Picture 2" descr="ÐÐ°ÑÑÐ¸Ð½ÐºÐ¸ Ð¿Ð¾ Ð·Ð°Ð¿ÑÐ¾ÑÑ ÑÐºÐ¾ÑÐ¾Ð²Ð¾Ð´ÑÑÐ²Ð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0"/>
            <a:ext cx="3131840" cy="1844824"/>
          </a:xfrm>
          <a:prstGeom prst="rect">
            <a:avLst/>
          </a:prstGeom>
          <a:noFill/>
        </p:spPr>
      </p:pic>
      <p:pic>
        <p:nvPicPr>
          <p:cNvPr id="28676" name="Picture 4" descr="ÐÐ°ÑÑÐ¸Ð½ÐºÐ¸ Ð¿Ð¾ Ð·Ð°Ð¿ÑÐ¾ÑÑ ÑÐºÐ¾ÑÐ¾Ð²Ð¾Ð´ÑÑÐ²Ð¾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1556792"/>
            <a:ext cx="3139684" cy="1872208"/>
          </a:xfrm>
          <a:prstGeom prst="rect">
            <a:avLst/>
          </a:prstGeom>
          <a:noFill/>
        </p:spPr>
      </p:pic>
      <p:pic>
        <p:nvPicPr>
          <p:cNvPr id="28678" name="Picture 6" descr="ÐÐ°ÑÑÐ¸Ð½ÐºÐ¸ Ð¿Ð¾ Ð·Ð°Ð¿ÑÐ¾ÑÑ ÑÐºÐ¾ÑÐ¾Ð²Ð¾Ð´ÑÑÐ²Ð¾"/>
          <p:cNvPicPr>
            <a:picLocks noChangeAspect="1" noChangeArrowheads="1"/>
          </p:cNvPicPr>
          <p:nvPr/>
        </p:nvPicPr>
        <p:blipFill>
          <a:blip r:embed="rId9" cstate="print"/>
          <a:srcRect t="11691"/>
          <a:stretch>
            <a:fillRect/>
          </a:stretch>
        </p:blipFill>
        <p:spPr bwMode="auto">
          <a:xfrm>
            <a:off x="6677025" y="3068960"/>
            <a:ext cx="2466975" cy="1631827"/>
          </a:xfrm>
          <a:prstGeom prst="rect">
            <a:avLst/>
          </a:prstGeom>
          <a:noFill/>
        </p:spPr>
      </p:pic>
      <p:pic>
        <p:nvPicPr>
          <p:cNvPr id="28680" name="Picture 8" descr="ÐÐ°ÑÑÐ¸Ð½ÐºÐ¸ Ð¿Ð¾ Ð·Ð°Ð¿ÑÐ¾ÑÑ ÐºÐ¾Ð½ÐµÐ²Ð¾Ð´ÑÑÐ²Ð¾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3968" y="3068960"/>
            <a:ext cx="2016224" cy="1748690"/>
          </a:xfrm>
          <a:prstGeom prst="rect">
            <a:avLst/>
          </a:prstGeom>
          <a:noFill/>
        </p:spPr>
      </p:pic>
      <p:pic>
        <p:nvPicPr>
          <p:cNvPr id="28684" name="Picture 12" descr="ÐÐ°ÑÑÐ¸Ð½ÐºÐ¸ Ð¿Ð¾ Ð·Ð°Ð¿ÑÐ¾ÑÑ Ð¿ÑÐ¸ÑÐµÐ²Ð¾Ð´ÑÑÐ²Ð¾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86500" y="5419725"/>
            <a:ext cx="2857500" cy="1438275"/>
          </a:xfrm>
          <a:prstGeom prst="rect">
            <a:avLst/>
          </a:prstGeom>
          <a:noFill/>
        </p:spPr>
      </p:pic>
      <p:pic>
        <p:nvPicPr>
          <p:cNvPr id="28682" name="Picture 10" descr="ÐÐ°ÑÑÐ¸Ð½ÐºÐ¸ Ð¿Ð¾ Ð·Ð°Ð¿ÑÐ¾ÑÑ Ð¾Ð»ÐµÐ½ÐµÐ²Ð¾Ð´ÑÑÐ²Ð¾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7984" y="4581128"/>
            <a:ext cx="2267517" cy="1509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5184576" cy="77809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Отрасли</a:t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животноводства</a:t>
            </a:r>
            <a:endParaRPr lang="ru-RU" sz="3600" dirty="0"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124744"/>
          <a:ext cx="493204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0"/>
            <a:ext cx="3456384" cy="1544572"/>
          </a:xfrm>
          <a:prstGeom prst="rect">
            <a:avLst/>
          </a:prstGeom>
          <a:noFill/>
        </p:spPr>
      </p:pic>
      <p:pic>
        <p:nvPicPr>
          <p:cNvPr id="1331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1412776"/>
            <a:ext cx="2857457" cy="1800200"/>
          </a:xfrm>
          <a:prstGeom prst="rect">
            <a:avLst/>
          </a:prstGeom>
          <a:noFill/>
        </p:spPr>
      </p:pic>
      <p:pic>
        <p:nvPicPr>
          <p:cNvPr id="13320" name="Picture 8" descr="ÐÐ°ÑÑÐ¸Ð½ÐºÐ¸ Ð¿Ð¾ Ð·Ð°Ð¿ÑÐ¾ÑÑ ÑÑÐ±Ð¾Ð²Ð¾Ð´ÑÑÐ²Ð¾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1960" y="4221088"/>
            <a:ext cx="2531828" cy="1670349"/>
          </a:xfrm>
          <a:prstGeom prst="rect">
            <a:avLst/>
          </a:prstGeom>
          <a:noFill/>
        </p:spPr>
      </p:pic>
      <p:pic>
        <p:nvPicPr>
          <p:cNvPr id="13318" name="Picture 6" descr="ÐÐ°ÑÑÐ¸Ð½ÐºÐ¸ Ð¿Ð¾ Ð·Ð°Ð¿ÑÐ¾ÑÑ ÐºÐ¾Ð·Ð¾Ð²Ð¾Ð´ÑÑÐ²Ð¾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76528" y="2852936"/>
            <a:ext cx="2867472" cy="1914038"/>
          </a:xfrm>
          <a:prstGeom prst="rect">
            <a:avLst/>
          </a:prstGeom>
          <a:noFill/>
        </p:spPr>
      </p:pic>
      <p:pic>
        <p:nvPicPr>
          <p:cNvPr id="13322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4756145"/>
            <a:ext cx="1944216" cy="210185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36096" y="6093296"/>
            <a:ext cx="18539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цена за парное молоко ослиц доходит до 2000 ЕВРО за 1 литр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4145664" cy="85010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Arial Black" pitchFamily="34" charset="0"/>
              </a:rPr>
              <a:t>Скотоводство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052736"/>
            <a:ext cx="4499992" cy="5112568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Одомашненный длиннорогий скот был в Средней Азии за 6-7 тыс. лет до нашей эры. Отсюда при переселении народов он попал в Индию, Персию, в страны Африки и в другие места. Произведения древнегреческих писателей, памятники материальной культуры свидетельствуют о том, что за 1000 лет до нашей эры народы Европы располагали значительным разнообразием пород скота.</a:t>
            </a:r>
            <a:r>
              <a:rPr lang="ru-RU" sz="1400" dirty="0" smtClean="0"/>
              <a:t>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самая крупная отрасль животноводства в России, да и в мире тоже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Она очень сильно зависит от размеров и самого характера кормовой базы в разных регионах страны.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Скотоводство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обеспечивает около 60 процентов валовой продукции в год. Крупный рогатый скот разводят практически везде. Но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одни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районы специализируются на мясной продукции, а другие –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молочной,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либо их комбинации.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ab-centre.ru/uploads/%D0%96%D0%B8%D0%B2%D0%BE%D1%82%D0%BD%D0%BE%D0%B2%D0%BE%D0%B4%D1%81%D1%82%D0%B2%D0%BE%20%D0%A0%D0%BE%D1%81%D1%81%D0%B8%D0%B8%20-%20%D0%BF%D0%BE%D0%B3%D0%BE%D0%BB%D0%BE%D0%B2%D1%8C%D0%B5%20%D0%9A%D0%A0%D0%A1.jpg"/>
          <p:cNvPicPr>
            <a:picLocks noChangeAspect="1" noChangeArrowheads="1"/>
          </p:cNvPicPr>
          <p:nvPr/>
        </p:nvPicPr>
        <p:blipFill>
          <a:blip r:embed="rId2" cstate="print"/>
          <a:srcRect t="16308" b="3786"/>
          <a:stretch>
            <a:fillRect/>
          </a:stretch>
        </p:blipFill>
        <p:spPr bwMode="auto">
          <a:xfrm>
            <a:off x="0" y="3094614"/>
            <a:ext cx="4932040" cy="3214706"/>
          </a:xfrm>
          <a:prstGeom prst="rect">
            <a:avLst/>
          </a:prstGeom>
          <a:noFill/>
        </p:spPr>
      </p:pic>
      <p:pic>
        <p:nvPicPr>
          <p:cNvPr id="8196" name="Picture 4" descr="ÐÐ°ÑÑÐ¸Ð½ÐºÐ¸ Ð¿Ð¾ Ð·Ð°Ð¿ÑÐ¾ÑÑ Ð¶Ð¸Ð²Ð¾ÑÐ½Ð¾Ð²Ð¾Ð´ÑÑÐ²Ð¾ ÑÐ¾ÑÑÐ¸Ð¸"/>
          <p:cNvPicPr>
            <a:picLocks noChangeAspect="1" noChangeArrowheads="1"/>
          </p:cNvPicPr>
          <p:nvPr/>
        </p:nvPicPr>
        <p:blipFill>
          <a:blip r:embed="rId3" cstate="print"/>
          <a:srcRect t="9623" r="1802" b="6172"/>
          <a:stretch>
            <a:fillRect/>
          </a:stretch>
        </p:blipFill>
        <p:spPr bwMode="auto">
          <a:xfrm>
            <a:off x="0" y="0"/>
            <a:ext cx="4679504" cy="30689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6211669"/>
            <a:ext cx="5243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Поголовье крупного рогатого скота в России. </a:t>
            </a:r>
          </a:p>
          <a:p>
            <a:r>
              <a:rPr lang="ru-RU" dirty="0" smtClean="0"/>
              <a:t>тыс. голов</a:t>
            </a:r>
            <a:endParaRPr lang="ru-RU" dirty="0"/>
          </a:p>
        </p:txBody>
      </p:sp>
      <p:pic>
        <p:nvPicPr>
          <p:cNvPr id="9218" name="Picture 2" descr="ÐÐ°ÑÑÐ¸Ð½ÐºÐ¸ Ð¿Ð¾ Ð·Ð°Ð¿ÑÐ¾ÑÑ Ð¶Ð¸Ð²Ð¾ÑÐ½Ð¾Ð²Ð¾Ð´ÑÑÐ²Ð¾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212976"/>
            <a:ext cx="2304256" cy="1533451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460432" y="6309320"/>
            <a:ext cx="683568" cy="5486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619</TotalTime>
  <Words>1499</Words>
  <Application>Microsoft Office PowerPoint</Application>
  <PresentationFormat>Экран (4:3)</PresentationFormat>
  <Paragraphs>221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Солнцестояние</vt:lpstr>
      <vt:lpstr>ХОЗЯЙСТВО РОССИИ. ЖИВОТНОВОДСТВО</vt:lpstr>
      <vt:lpstr>Что появилось раньше – курица или яйцо? </vt:lpstr>
      <vt:lpstr>Что появилось раньше – курица или яйцо? </vt:lpstr>
      <vt:lpstr>Животново́дство </vt:lpstr>
      <vt:lpstr>История животноводства</vt:lpstr>
      <vt:lpstr>Яичные рекорды</vt:lpstr>
      <vt:lpstr>Отрасли животноводства</vt:lpstr>
      <vt:lpstr>Отрасли животноводства</vt:lpstr>
      <vt:lpstr>Скотоводство</vt:lpstr>
      <vt:lpstr>Свиноводство </vt:lpstr>
      <vt:lpstr>Овцеводство </vt:lpstr>
      <vt:lpstr>Птицеводство </vt:lpstr>
      <vt:lpstr>Слайд 13</vt:lpstr>
      <vt:lpstr>Звероводство</vt:lpstr>
      <vt:lpstr>Коневодство</vt:lpstr>
      <vt:lpstr>Оленеводство</vt:lpstr>
      <vt:lpstr>Верблюдоводство</vt:lpstr>
      <vt:lpstr>Кролиководство</vt:lpstr>
      <vt:lpstr>Козоводство</vt:lpstr>
      <vt:lpstr>Собаководство</vt:lpstr>
      <vt:lpstr>Муловодство</vt:lpstr>
      <vt:lpstr>Ословодство</vt:lpstr>
      <vt:lpstr>Пчеловодство</vt:lpstr>
      <vt:lpstr>Слайд 24</vt:lpstr>
      <vt:lpstr>Таракановодство </vt:lpstr>
      <vt:lpstr>Системы животноводства</vt:lpstr>
      <vt:lpstr>Проблемы отрасли и пути решения</vt:lpstr>
      <vt:lpstr>Выводы: </vt:lpstr>
      <vt:lpstr>Животные, спасшие города</vt:lpstr>
      <vt:lpstr>Слайд 30</vt:lpstr>
      <vt:lpstr>Вороны Тауэра</vt:lpstr>
      <vt:lpstr>Слайд 32</vt:lpstr>
      <vt:lpstr>Слайд 33</vt:lpstr>
      <vt:lpstr>Слайд 34</vt:lpstr>
      <vt:lpstr>Домашнее задание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Лось</cp:lastModifiedBy>
  <cp:revision>89</cp:revision>
  <dcterms:created xsi:type="dcterms:W3CDTF">2019-05-06T10:15:30Z</dcterms:created>
  <dcterms:modified xsi:type="dcterms:W3CDTF">2021-10-16T11:45:21Z</dcterms:modified>
</cp:coreProperties>
</file>