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91" r:id="rId4"/>
    <p:sldId id="257" r:id="rId5"/>
    <p:sldId id="258" r:id="rId6"/>
    <p:sldId id="259" r:id="rId7"/>
    <p:sldId id="289" r:id="rId8"/>
    <p:sldId id="290" r:id="rId9"/>
    <p:sldId id="286" r:id="rId10"/>
    <p:sldId id="260" r:id="rId11"/>
    <p:sldId id="261" r:id="rId12"/>
    <p:sldId id="288" r:id="rId13"/>
    <p:sldId id="293" r:id="rId14"/>
    <p:sldId id="265" r:id="rId15"/>
    <p:sldId id="266" r:id="rId16"/>
    <p:sldId id="267" r:id="rId17"/>
    <p:sldId id="269" r:id="rId18"/>
    <p:sldId id="271" r:id="rId19"/>
    <p:sldId id="281" r:id="rId20"/>
    <p:sldId id="295" r:id="rId21"/>
    <p:sldId id="282" r:id="rId22"/>
    <p:sldId id="272" r:id="rId23"/>
    <p:sldId id="273" r:id="rId24"/>
    <p:sldId id="274" r:id="rId25"/>
    <p:sldId id="275" r:id="rId26"/>
    <p:sldId id="277" r:id="rId27"/>
    <p:sldId id="298" r:id="rId28"/>
    <p:sldId id="297" r:id="rId29"/>
    <p:sldId id="299" r:id="rId30"/>
    <p:sldId id="279" r:id="rId31"/>
    <p:sldId id="296" r:id="rId32"/>
    <p:sldId id="284" r:id="rId33"/>
    <p:sldId id="30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038604-6E14-457C-B821-3AF098ACA673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9F31FFA-E308-477E-AFF6-31161349AE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8229600" cy="50405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15-19 ноября 2017г.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149" name="Picture 5" descr="C:\Users\ЗУР\Desktop\эмблем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8280919" cy="3168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9342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ЗУР\Desktop\азбука предприним фото\20120525_072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5739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ЗУР\Desktop\азбука предприним фото\20120525_0933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992888" cy="5832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2998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16664"/>
          </a:xfrm>
        </p:spPr>
        <p:txBody>
          <a:bodyPr>
            <a:normAutofit fontScale="92500"/>
          </a:bodyPr>
          <a:lstStyle/>
          <a:p>
            <a:pPr marL="137160" indent="0" algn="ctr">
              <a:buNone/>
            </a:pPr>
            <a:r>
              <a:rPr lang="ru-RU" dirty="0" smtClean="0"/>
              <a:t>	Местом </a:t>
            </a:r>
            <a:r>
              <a:rPr lang="ru-RU" dirty="0"/>
              <a:t>проведения семинара стала светлая, просторная аудитория, с современным компьютерным </a:t>
            </a:r>
            <a:r>
              <a:rPr lang="ru-RU" dirty="0" smtClean="0"/>
              <a:t>сопровождением, кондиционированием .</a:t>
            </a:r>
          </a:p>
          <a:p>
            <a:pPr marL="137160" indent="0" algn="ctr">
              <a:buNone/>
            </a:pPr>
            <a:r>
              <a:rPr lang="ru-RU" dirty="0"/>
              <a:t>	</a:t>
            </a:r>
            <a:r>
              <a:rPr lang="ru-RU" dirty="0" smtClean="0"/>
              <a:t>При </a:t>
            </a:r>
            <a:r>
              <a:rPr lang="ru-RU" dirty="0"/>
              <a:t>регистрации всем участникам был выдан  раздаточный материал (диск с необходимым тематическим материалом, нормативно-правовая база на бумажном носителе, блокнот для записей, ручка, номер журнала «Бизнес обозрение», буклеты Фонда поддержки малого и среднего предпринимательства, Статистического управления). </a:t>
            </a:r>
            <a:endParaRPr lang="ru-RU" dirty="0" smtClean="0"/>
          </a:p>
          <a:p>
            <a:pPr marL="137160" indent="0" algn="ctr">
              <a:buNone/>
            </a:pPr>
            <a:endParaRPr lang="ru-RU" dirty="0" smtClean="0"/>
          </a:p>
          <a:p>
            <a:pPr marL="137160" indent="0" algn="ctr">
              <a:buNone/>
            </a:pPr>
            <a:r>
              <a:rPr lang="ru-RU" dirty="0" smtClean="0"/>
              <a:t>Все </a:t>
            </a:r>
            <a:r>
              <a:rPr lang="ru-RU" dirty="0"/>
              <a:t>это  придавало особый деловой настрой и нацеленность организованной </a:t>
            </a:r>
            <a:r>
              <a:rPr lang="ru-RU" dirty="0" smtClean="0"/>
              <a:t>встрече!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11251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ЗУР\Desktop\23.10 Азбука предприн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86509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8042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ЗУР\Desktop\23.10 Азбука предприн\9.10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022513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2508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ЗУР\Desktop\23.10 Азбука предприн\9.10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051316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3569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ЗУР\Desktop\23.10 Азбука предприн\9.10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1015312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6647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ЗУР\Desktop\23.10 Азбука предприн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022513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3455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ЗУР\Desktop\23.10 Азбука предприн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0" y="404664"/>
            <a:ext cx="7805405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61124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КОФЕ-БРЕЙК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ЗУР\Desktop\23.10 Азбука предприн\кофе-пауза\1 кофе-пауз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424936" cy="5993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76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Обучающий семинар «Азбука предпринимательства»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44049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Аромат </a:t>
            </a:r>
            <a:r>
              <a:rPr lang="ru-RU" dirty="0"/>
              <a:t>чая,  горячего кофе,   выпечка  и конфеты еще раз подчеркнули гостеприимство  Бизнес-инкубатора и опыт, в организации востребованных </a:t>
            </a:r>
            <a:r>
              <a:rPr lang="ru-RU" dirty="0" smtClean="0"/>
              <a:t>мероприятий для будущих предпринимателей, </a:t>
            </a:r>
            <a:r>
              <a:rPr lang="ru-RU" dirty="0"/>
              <a:t>Белгородского Фонда поддержки малого и среднего предпринимательства</a:t>
            </a:r>
          </a:p>
        </p:txBody>
      </p:sp>
    </p:spTree>
    <p:extLst>
      <p:ext uri="{BB962C8B-B14F-4D97-AF65-F5344CB8AC3E}">
        <p14:creationId xmlns="" xmlns:p14="http://schemas.microsoft.com/office/powerpoint/2010/main" val="1759339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КОФЕ-БРЕЙК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ЗУР\Desktop\23.10 Азбука предприн\кофе-пауза\кофе-пауза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64631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ЗУР\Desktop\23.10 Азбука предприн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0441160" cy="6669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6824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ЗУР\Desktop\23.10 Азбука предприн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721080" cy="6381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98049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ЗУР\Desktop\23.10 Азбука предприн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93710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90433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5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Второй день семинара  «Азбука предпринимательства» и последующий – практические  групповые и индивидуальные занятия. Это хорошая возможность и работы в режиме «вопрос – ответ»,   «горячей линии», а также непосредственной  отработки навыков по  системе налогообложения, путем осуществления расчетов и выбора оптимального налогового режима будущего бизнеса, подробного изучения структуры финансово-экономического раздела Бизнес-плана, отчетности предпринимателя и т.д.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9036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ЗУР\Desktop\23.10 Азбука предприн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67" y="332656"/>
            <a:ext cx="8477481" cy="6120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50347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ЗУР\Desktop\23.10 Азбука предприн\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99" y="328656"/>
            <a:ext cx="8261457" cy="59800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31402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72"/>
          </a:xfrm>
        </p:spPr>
        <p:txBody>
          <a:bodyPr/>
          <a:lstStyle/>
          <a:p>
            <a:pPr marL="137160" indent="0" algn="ctr">
              <a:buNone/>
            </a:pPr>
            <a:r>
              <a:rPr lang="ru-RU" dirty="0"/>
              <a:t>Партнерские отношений между Фондом поддержки малого и среднего предпринимательства, </a:t>
            </a:r>
            <a:r>
              <a:rPr lang="ru-RU" dirty="0" smtClean="0"/>
              <a:t>Бизнес-инкубатором  </a:t>
            </a:r>
            <a:r>
              <a:rPr lang="ru-RU" dirty="0"/>
              <a:t>БГТУ им. Шухова и </a:t>
            </a:r>
            <a:r>
              <a:rPr lang="ru-RU" dirty="0" smtClean="0"/>
              <a:t>техникумом только выстаиваются, </a:t>
            </a:r>
            <a:r>
              <a:rPr lang="ru-RU" dirty="0"/>
              <a:t>но их  следует рассматривать, как перспективные и долгосрочные</a:t>
            </a:r>
            <a:r>
              <a:rPr lang="ru-RU" dirty="0" smtClean="0"/>
              <a:t>.</a:t>
            </a:r>
          </a:p>
          <a:p>
            <a:pPr marL="137160" indent="0" algn="ctr">
              <a:buNone/>
            </a:pPr>
            <a:endParaRPr lang="ru-RU" dirty="0"/>
          </a:p>
          <a:p>
            <a:pPr marL="137160" indent="0" algn="ctr">
              <a:buNone/>
            </a:pPr>
            <a:r>
              <a:rPr lang="ru-RU" dirty="0"/>
              <a:t> Оказание помощи, сопровождение  студентов  (обучающихся)  на этапе профессионального становления, адаптации в рыночной экономике – </a:t>
            </a:r>
            <a:endParaRPr lang="ru-RU" b="1" u="sng" dirty="0"/>
          </a:p>
          <a:p>
            <a:pPr marL="137160" indent="0" algn="ctr">
              <a:buNone/>
            </a:pPr>
            <a:r>
              <a:rPr lang="ru-RU" sz="4000" b="1" u="sng" dirty="0" smtClean="0"/>
              <a:t>задачи общие</a:t>
            </a:r>
            <a:r>
              <a:rPr lang="ru-RU" sz="4000" dirty="0" smtClean="0"/>
              <a:t>!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80649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ЗУР\Desktop\23.10 Азбука предприн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7920879" cy="57600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06152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Подготовка к Всемирной неделе предпринимательства: начало работы семинаров: 18.09.17;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09.10.17; 23.10.17 (три группы)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37160" indent="0" algn="ctr">
              <a:buNone/>
            </a:pPr>
            <a:endParaRPr lang="ru-RU" sz="33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137160" indent="0" algn="ctr">
              <a:buNone/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</a:rPr>
              <a:t>Обучение </a:t>
            </a:r>
            <a:r>
              <a:rPr lang="ru-RU" sz="3300" b="1" dirty="0">
                <a:solidFill>
                  <a:schemeClr val="accent5">
                    <a:lumMod val="75000"/>
                  </a:schemeClr>
                </a:solidFill>
              </a:rPr>
              <a:t>студентов ОГАПОУ «Белгородский машиностроительный техникум» по программе «Азбука предпринимательства» осуществлялось</a:t>
            </a:r>
          </a:p>
          <a:p>
            <a:pPr algn="ctr"/>
            <a:endParaRPr lang="ru-RU" sz="3300" dirty="0">
              <a:solidFill>
                <a:schemeClr val="accent5">
                  <a:lumMod val="75000"/>
                </a:schemeClr>
              </a:solidFill>
            </a:endParaRPr>
          </a:p>
          <a:p>
            <a:pPr marL="137160" indent="0" algn="just">
              <a:buNone/>
            </a:pPr>
            <a:r>
              <a:rPr lang="ru-RU" dirty="0"/>
              <a:t>в</a:t>
            </a:r>
            <a:r>
              <a:rPr lang="ru-RU" b="1" dirty="0"/>
              <a:t> </a:t>
            </a:r>
            <a:r>
              <a:rPr lang="ru-RU" dirty="0"/>
              <a:t>соответствии с планом работы Центра поддержки предпринимательства </a:t>
            </a:r>
            <a:r>
              <a:rPr lang="ru-RU" dirty="0" err="1"/>
              <a:t>Микрофинансовой</a:t>
            </a:r>
            <a:r>
              <a:rPr lang="ru-RU" dirty="0"/>
              <a:t> компании «Белгородский областной фонд поддержки малого и среднего  предпринимательства» и АНО ДПО «Институт переподготовки и повышения квалификации специалистов при БГТУ им. В.Г. Шухова», перспективного плана  развития техникума,  плана работы Центра инсталляции  ОГАПОУ «Белгородский машиностроительный техникум» на 2017-2018 </a:t>
            </a:r>
            <a:r>
              <a:rPr lang="ru-RU" dirty="0" err="1"/>
              <a:t>уч.г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52949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ru-RU" sz="4800" b="1" dirty="0"/>
              <a:t>37 человек,</a:t>
            </a:r>
            <a:endParaRPr lang="ru-RU" sz="4800" dirty="0"/>
          </a:p>
          <a:p>
            <a:pPr algn="ctr"/>
            <a:r>
              <a:rPr lang="ru-RU" dirty="0"/>
              <a:t>из состава студентов (обучающихся</a:t>
            </a:r>
            <a:r>
              <a:rPr lang="ru-RU" dirty="0" smtClean="0"/>
              <a:t>), </a:t>
            </a:r>
            <a:r>
              <a:rPr lang="ru-RU" dirty="0"/>
              <a:t>а также привлеченных из состава консультируемых Центром  инсталляции,  в  период </a:t>
            </a:r>
            <a:r>
              <a:rPr lang="ru-RU" b="1" dirty="0"/>
              <a:t>с 18.09.17г. по 23.10.17г</a:t>
            </a:r>
            <a:r>
              <a:rPr lang="ru-RU" dirty="0"/>
              <a:t>. </a:t>
            </a:r>
            <a:r>
              <a:rPr lang="ru-RU" dirty="0" smtClean="0"/>
              <a:t>, поэтапно  </a:t>
            </a:r>
            <a:r>
              <a:rPr lang="ru-RU" dirty="0"/>
              <a:t>прошли обучение </a:t>
            </a:r>
            <a:r>
              <a:rPr lang="ru-RU" dirty="0" smtClean="0"/>
              <a:t>азбуке предпринимательства  </a:t>
            </a:r>
            <a:r>
              <a:rPr lang="ru-RU" dirty="0"/>
              <a:t>на базе Бизнес – инкубатора  БГТУ им. Шухова. </a:t>
            </a:r>
            <a:endParaRPr lang="ru-RU" dirty="0" smtClean="0"/>
          </a:p>
          <a:p>
            <a:pPr algn="ctr"/>
            <a:r>
              <a:rPr lang="ru-RU" dirty="0" smtClean="0"/>
              <a:t>Данное </a:t>
            </a:r>
            <a:r>
              <a:rPr lang="ru-RU" dirty="0"/>
              <a:t>обучение осуществлялось с </a:t>
            </a:r>
            <a:r>
              <a:rPr lang="ru-RU" b="1" dirty="0"/>
              <a:t>выдачей  Сертификатов.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39026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ru-RU" dirty="0"/>
              <a:t>П</a:t>
            </a:r>
            <a:r>
              <a:rPr lang="ru-RU" dirty="0" smtClean="0"/>
              <a:t>рофессии</a:t>
            </a:r>
            <a:r>
              <a:rPr lang="ru-RU" dirty="0"/>
              <a:t>, специальности, получаемые ребятами в ОГАПОУ «Белгородский </a:t>
            </a:r>
            <a:r>
              <a:rPr lang="ru-RU" dirty="0" smtClean="0"/>
              <a:t> машиностроительный </a:t>
            </a:r>
            <a:r>
              <a:rPr lang="ru-RU" dirty="0"/>
              <a:t>техникум» в настоящее время широко реализуются через субъекты малого и среднего предпринимательства.</a:t>
            </a:r>
          </a:p>
          <a:p>
            <a:pPr marL="13716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6997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нед предпринимательства  1016г\заставки с цитатами\сделай все ради своей мечт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7006"/>
            <a:ext cx="7776864" cy="55982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35211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СПАСИБО ЗА ВНИМАНИЕ!</a:t>
            </a: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553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Бизнес -инкубатор БГТУ им. Шухова – надежный партнер будущих предпринимателей</a:t>
            </a:r>
            <a:endParaRPr lang="ru-RU" sz="2400" dirty="0"/>
          </a:p>
        </p:txBody>
      </p:sp>
      <p:pic>
        <p:nvPicPr>
          <p:cNvPr id="1026" name="Picture 2" descr="C:\Users\ЗУР\Desktop\азбука предприним фото\20120525_071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8979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19256" cy="562074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Бизнес-инкубатор БГТУ им. Шухова – школа инновационного предпринимательства</a:t>
            </a:r>
            <a:endParaRPr lang="ru-RU" sz="2400" dirty="0"/>
          </a:p>
        </p:txBody>
      </p:sp>
      <p:pic>
        <p:nvPicPr>
          <p:cNvPr id="2050" name="Picture 2" descr="C:\Users\ЗУР\Desktop\азбука предприним фото\20120525_1007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3116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ЗУР\Desktop\азбука предприним фото\20120525_0711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0309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ЗУР\Desktop\23.10 Азбука предприн\9.10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20880" cy="59326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6306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ЗУР\Desktop\23.10 Азбука предприн\9.10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344815" cy="5832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7003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56"/>
          </a:xfrm>
        </p:spPr>
        <p:txBody>
          <a:bodyPr/>
          <a:lstStyle/>
          <a:p>
            <a:pPr algn="ctr"/>
            <a:r>
              <a:rPr lang="ru-RU" dirty="0"/>
              <a:t>Первый день – лекционный. Занятия проводились в здании Бизнес - инкубатора </a:t>
            </a:r>
            <a:r>
              <a:rPr lang="ru-RU" dirty="0" smtClean="0"/>
              <a:t>технологического университета,  </a:t>
            </a:r>
            <a:r>
              <a:rPr lang="ru-RU" dirty="0"/>
              <a:t>представителями органов ФНИ, государственной статистки по Белгородской области, Белгородской торгово-промышленной палаты, </a:t>
            </a:r>
            <a:r>
              <a:rPr lang="ru-RU" dirty="0" err="1"/>
              <a:t>Микрофинансовой</a:t>
            </a:r>
            <a:r>
              <a:rPr lang="ru-RU" dirty="0"/>
              <a:t> компании «Белгородский областной фонд поддержки малого и среднего предпринимательства», Бизнес – инкубатора  БГТУ им. Шухова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87195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353</TotalTime>
  <Words>392</Words>
  <Application>Microsoft Office PowerPoint</Application>
  <PresentationFormat>Экран (4:3)</PresentationFormat>
  <Paragraphs>31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Апекс</vt:lpstr>
      <vt:lpstr>15-19 ноября 2017г.</vt:lpstr>
      <vt:lpstr>Обучающий семинар «Азбука предпринимательства»</vt:lpstr>
      <vt:lpstr>Подготовка к Всемирной неделе предпринимательства: начало работы семинаров: 18.09.17; 09.10.17; 23.10.17 (три группы)</vt:lpstr>
      <vt:lpstr>Бизнес -инкубатор БГТУ им. Шухова – надежный партнер будущих предпринимателей</vt:lpstr>
      <vt:lpstr>Бизнес-инкубатор БГТУ им. Шухова – школа инновационного предпринимательства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КОФЕ-БРЕЙК</vt:lpstr>
      <vt:lpstr>Слайд 20</vt:lpstr>
      <vt:lpstr>КОФЕ-БРЕЙК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РЕЗУЛЬТАТ</vt:lpstr>
      <vt:lpstr>Слайд 31</vt:lpstr>
      <vt:lpstr>Слайд 32</vt:lpstr>
      <vt:lpstr>Слайд 33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Обучающий семинар «Азбука предпринимательства»</dc:title>
  <dc:creator>ЗУР</dc:creator>
  <cp:lastModifiedBy>1</cp:lastModifiedBy>
  <cp:revision>17</cp:revision>
  <dcterms:created xsi:type="dcterms:W3CDTF">2017-11-15T11:01:43Z</dcterms:created>
  <dcterms:modified xsi:type="dcterms:W3CDTF">2018-12-13T20:24:55Z</dcterms:modified>
</cp:coreProperties>
</file>