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1" r:id="rId5"/>
    <p:sldId id="266" r:id="rId6"/>
    <p:sldId id="272" r:id="rId7"/>
    <p:sldId id="264" r:id="rId8"/>
    <p:sldId id="273" r:id="rId9"/>
    <p:sldId id="274" r:id="rId10"/>
    <p:sldId id="275" r:id="rId11"/>
    <p:sldId id="276" r:id="rId12"/>
    <p:sldId id="27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118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68B87-B243-417A-8B5F-A32962017B82}" type="datetimeFigureOut">
              <a:rPr lang="ru-RU" smtClean="0"/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BA9B0-CB78-4341-8420-9B2BDE8D5E7C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BA9B0-CB78-4341-8420-9B2BDE8D5E7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9533" y="4869160"/>
            <a:ext cx="7704856" cy="1584176"/>
          </a:xfrm>
        </p:spPr>
        <p:txBody>
          <a:bodyPr>
            <a:normAutofit/>
          </a:bodyPr>
          <a:lstStyle/>
          <a:p>
            <a:r>
              <a:rPr lang="ru-RU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Древнерусская изба</a:t>
            </a:r>
            <a:endParaRPr lang="ru-RU" sz="3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58798"/>
            <a:ext cx="6048672" cy="4082369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75266"/>
            <a:ext cx="727280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Выводы: 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24000"/>
            <a:ext cx="7272808" cy="481568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Мой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дом - моя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крепость!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just">
              <a:buNone/>
            </a:pPr>
            <a:endParaRPr lang="ru-RU" sz="2800" dirty="0" smtClean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Устройство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древнерусской избы – основа уклада жизни древнерусской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семьи.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ru-RU" sz="2800" dirty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Традиционная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русская изба – национальная сокровищница древних традиций и обычаев.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ru-RU" sz="3000" dirty="0" smtClean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152400" y="2971800"/>
            <a:ext cx="8534400" cy="102076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 внимание!</a:t>
            </a:r>
            <a:b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ru-RU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92" y="4572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Строительство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древнерусской избы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75711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Изба </a:t>
            </a:r>
            <a:r>
              <a:rPr lang="ru-RU" sz="3000" dirty="0">
                <a:latin typeface="Cambria" panose="02040503050406030204" pitchFamily="18" charset="0"/>
                <a:ea typeface="Cambria" panose="02040503050406030204" pitchFamily="18" charset="0"/>
              </a:rPr>
              <a:t>– крестьянский срубный дом, </a:t>
            </a:r>
            <a:endParaRPr lang="ru-RU" sz="3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3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0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жилое </a:t>
            </a:r>
            <a:r>
              <a:rPr lang="ru-RU" sz="3000" dirty="0">
                <a:latin typeface="Cambria" panose="02040503050406030204" pitchFamily="18" charset="0"/>
                <a:ea typeface="Cambria" panose="02040503050406030204" pitchFamily="18" charset="0"/>
              </a:rPr>
              <a:t>помещение с русской </a:t>
            </a:r>
            <a:r>
              <a:rPr lang="ru-RU" sz="3000" dirty="0" smtClean="0">
                <a:latin typeface="Cambria" panose="02040503050406030204" pitchFamily="18" charset="0"/>
                <a:ea typeface="Cambria" panose="02040503050406030204" pitchFamily="18" charset="0"/>
              </a:rPr>
              <a:t>печью</a:t>
            </a:r>
            <a:endParaRPr lang="ru-RU" sz="3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3000" i="1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        </a:t>
            </a:r>
            <a:endParaRPr lang="ru-RU" sz="3000" i="1" dirty="0" smtClean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3000" i="1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000" i="1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            </a:t>
            </a:r>
            <a:r>
              <a:rPr lang="ru-RU" sz="1600" i="1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Толковый </a:t>
            </a:r>
            <a:r>
              <a:rPr lang="ru-RU" sz="1600" i="1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словарь С. Ожегова</a:t>
            </a:r>
            <a:endParaRPr lang="ru-RU" sz="1600" i="1" dirty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ru-RU" sz="3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Рисунок 6" descr="https://tvorcheskie-proekty.ru/files/images/izba.jpg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73016"/>
            <a:ext cx="3024336" cy="272961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4427984" y="1502422"/>
            <a:ext cx="32391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Мой </a:t>
            </a:r>
            <a:r>
              <a:rPr lang="ru-RU" sz="2000" i="1" dirty="0">
                <a:latin typeface="Cambria" panose="02040503050406030204" pitchFamily="18" charset="0"/>
                <a:ea typeface="Cambria" panose="02040503050406030204" pitchFamily="18" charset="0"/>
              </a:rPr>
              <a:t>дом — моя крепость</a:t>
            </a:r>
            <a:r>
              <a:rPr lang="ru-RU" sz="20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! </a:t>
            </a:r>
            <a:endParaRPr lang="ru-RU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5" descr="G:\пер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724128" y="4149080"/>
            <a:ext cx="1844096" cy="23522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24930"/>
            <a:ext cx="8534400" cy="10207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Виды древнерусской избы 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61" y="1611035"/>
            <a:ext cx="3187443" cy="2082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Горизонтальный свиток 10"/>
          <p:cNvSpPr/>
          <p:nvPr/>
        </p:nvSpPr>
        <p:spPr>
          <a:xfrm>
            <a:off x="2234129" y="1516476"/>
            <a:ext cx="1859632" cy="45720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четырёхстенка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938" y="1611035"/>
            <a:ext cx="3147406" cy="2138159"/>
          </a:xfrm>
          <a:prstGeom prst="rect">
            <a:avLst/>
          </a:prstGeom>
        </p:spPr>
      </p:pic>
      <p:sp>
        <p:nvSpPr>
          <p:cNvPr id="13" name="Горизонтальный свиток 12"/>
          <p:cNvSpPr/>
          <p:nvPr/>
        </p:nvSpPr>
        <p:spPr>
          <a:xfrm>
            <a:off x="5948272" y="1431018"/>
            <a:ext cx="1859632" cy="45720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пятистенка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61" y="4222184"/>
            <a:ext cx="3169476" cy="2212158"/>
          </a:xfrm>
          <a:prstGeom prst="rect">
            <a:avLst/>
          </a:prstGeom>
        </p:spPr>
      </p:pic>
      <p:sp>
        <p:nvSpPr>
          <p:cNvPr id="19" name="Горизонтальный свиток 18"/>
          <p:cNvSpPr/>
          <p:nvPr/>
        </p:nvSpPr>
        <p:spPr>
          <a:xfrm>
            <a:off x="2161588" y="4122018"/>
            <a:ext cx="1859632" cy="45720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шестистенка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714" y="4222184"/>
            <a:ext cx="3148359" cy="2212158"/>
          </a:xfrm>
          <a:prstGeom prst="rect">
            <a:avLst/>
          </a:prstGeom>
        </p:spPr>
      </p:pic>
      <p:sp>
        <p:nvSpPr>
          <p:cNvPr id="21" name="Горизонтальный свиток 20"/>
          <p:cNvSpPr/>
          <p:nvPr/>
        </p:nvSpPr>
        <p:spPr>
          <a:xfrm>
            <a:off x="5973724" y="4107576"/>
            <a:ext cx="1859632" cy="45720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крестовик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9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75266"/>
            <a:ext cx="727280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Устройство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древнерусской избы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588272" y="5149531"/>
            <a:ext cx="1859632" cy="54914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крыльцо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563972"/>
            <a:ext cx="2770624" cy="36450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56" y="1488369"/>
            <a:ext cx="4139952" cy="2898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75266"/>
            <a:ext cx="727280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Устройство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древнерусской избы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619672" y="5445224"/>
            <a:ext cx="1859632" cy="54914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сени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23" y="1700808"/>
            <a:ext cx="3984104" cy="31115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173" y="3717264"/>
            <a:ext cx="3052036" cy="2408748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75266"/>
            <a:ext cx="727280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Устройство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древнерусской избы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335542" y="5379322"/>
            <a:ext cx="2259135" cy="54914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п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ечной  угол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28" y="1700808"/>
            <a:ext cx="4176464" cy="2977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348880"/>
            <a:ext cx="2682151" cy="396044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75266"/>
            <a:ext cx="727280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Устройство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древнерусской избы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5076056" y="1844824"/>
            <a:ext cx="2259135" cy="54914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красный  угол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19620"/>
            <a:ext cx="3995936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005064"/>
            <a:ext cx="4248472" cy="22657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75266"/>
            <a:ext cx="727280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Устройство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древнерусской избы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115616" y="5013176"/>
            <a:ext cx="2259135" cy="54914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бабий  кут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501008"/>
            <a:ext cx="3515778" cy="24778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30" y="1626482"/>
            <a:ext cx="3448334" cy="230425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75266"/>
            <a:ext cx="727280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Устройство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древнерусской избы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583668" y="5157192"/>
            <a:ext cx="2376264" cy="549140"/>
          </a:xfrm>
          <a:prstGeom prst="horizontalScroll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м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ужской  угол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00" t="6951" r="1176" b="29000"/>
          <a:stretch>
            <a:fillRect/>
          </a:stretch>
        </p:blipFill>
        <p:spPr>
          <a:xfrm>
            <a:off x="5220072" y="2780928"/>
            <a:ext cx="2304256" cy="32403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72816"/>
            <a:ext cx="4032448" cy="2736304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793</Words>
  <Application>WPS Presentation</Application>
  <PresentationFormat>Экран (4:3)</PresentationFormat>
  <Paragraphs>60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SimSun</vt:lpstr>
      <vt:lpstr>Wingdings</vt:lpstr>
      <vt:lpstr>Cambria</vt:lpstr>
      <vt:lpstr>Times New Roman</vt:lpstr>
      <vt:lpstr>Microsoft YaHei</vt:lpstr>
      <vt:lpstr>Arial Unicode MS</vt:lpstr>
      <vt:lpstr>Calibri</vt:lpstr>
      <vt:lpstr>Тема1</vt:lpstr>
      <vt:lpstr>Древнерусская изба</vt:lpstr>
      <vt:lpstr>Строительство древнерусской избы</vt:lpstr>
      <vt:lpstr>Виды древнерусской избы  </vt:lpstr>
      <vt:lpstr>Устройство древнерусской избы </vt:lpstr>
      <vt:lpstr>Устройство древнерусской избы </vt:lpstr>
      <vt:lpstr>Устройство древнерусской избы </vt:lpstr>
      <vt:lpstr>Устройство древнерусской избы </vt:lpstr>
      <vt:lpstr>Устройство древнерусской избы </vt:lpstr>
      <vt:lpstr>Устройство древнерусской избы </vt:lpstr>
      <vt:lpstr>Выводы: </vt:lpstr>
      <vt:lpstr>Спасибо 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Древнерусская изба</dc:title>
  <dc:creator>Александр Андрусенко</dc:creator>
  <cp:lastModifiedBy>Ирина</cp:lastModifiedBy>
  <cp:revision>54</cp:revision>
  <dcterms:created xsi:type="dcterms:W3CDTF">2022-01-09T13:00:00Z</dcterms:created>
  <dcterms:modified xsi:type="dcterms:W3CDTF">2025-12-03T14:02:41Z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8FA43E3AF927414598F1B05D223ED4F0_12</vt:lpwstr>
  </property>
  <property fmtid="{D5CDD505-2E9C-101B-9397-08002B2CF9AE}" pid="3" name="KSOProductBuildVer">
    <vt:lpwstr>1049-12.2.0.21931</vt:lpwstr>
  </property>
</Properties>
</file>