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3"/>
  </p:notesMasterIdLst>
  <p:sldIdLst>
    <p:sldId id="256" r:id="rId3"/>
    <p:sldId id="264" r:id="rId4"/>
    <p:sldId id="265" r:id="rId5"/>
    <p:sldId id="258" r:id="rId6"/>
    <p:sldId id="257" r:id="rId7"/>
    <p:sldId id="266" r:id="rId8"/>
    <p:sldId id="259" r:id="rId9"/>
    <p:sldId id="260" r:id="rId10"/>
    <p:sldId id="261" r:id="rId11"/>
    <p:sldId id="263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7" autoAdjust="0"/>
    <p:restoredTop sz="86396" autoAdjust="0"/>
  </p:normalViewPr>
  <p:slideViewPr>
    <p:cSldViewPr>
      <p:cViewPr varScale="1">
        <p:scale>
          <a:sx n="59" d="100"/>
          <a:sy n="59" d="100"/>
        </p:scale>
        <p:origin x="97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925A17EF-115B-4BB9-BF42-426DFD9E898A}" type="datetimeFigureOut">
              <a:rPr lang="en-US" smtClean="0"/>
              <a:pPr/>
              <a:t>11/26/2021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7C4E7652-46AF-4259-BAE2-54978EA07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432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E7652-46AF-4259-BAE2-54978EA077C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496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E7652-46AF-4259-BAE2-54978EA077C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16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 algn="r"/>
            <a:fld id="{A2E209FB-7A34-414B-812A-BCC5C4256F49}" type="datetime1">
              <a:rPr lang="en-US" smtClean="0"/>
              <a:pPr algn="r"/>
              <a:t>11/26/2021</a:t>
            </a:fld>
            <a:endParaRPr lang="en-US" sz="1000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 algn="r"/>
            <a:endParaRPr lang="en-US" sz="1100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 algn="ctr"/>
            <a:fld id="{49598980-D22C-4904-9F8F-3DB09B2ECD84}" type="slidenum">
              <a:rPr lang="en-US" sz="1300" smtClean="0">
                <a:solidFill>
                  <a:srgbClr val="FFFFFF"/>
                </a:solidFill>
              </a:rPr>
              <a:pPr algn="ctr"/>
              <a:t>‹#›</a:t>
            </a:fld>
            <a:endParaRPr lang="en-US" sz="13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43322F5-8315-491F-87B4-2E3F0268E3B6}" type="datetime1">
              <a:rPr lang="en-US" smtClean="0"/>
              <a:pPr/>
              <a:t>11/26/2021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1243F-3000-4347-94A4-FBDEAD3122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1">
                  <a:tint val="95000"/>
                  <a:satMod val="200000"/>
                  <a:alpha val="10000"/>
                </a:schemeClr>
              </a:gs>
              <a:gs pos="70000">
                <a:schemeClr val="tx1">
                  <a:tint val="80000"/>
                  <a:satMod val="200000"/>
                  <a:alpha val="8000"/>
                </a:schemeClr>
              </a:gs>
              <a:gs pos="100000">
                <a:schemeClr val="tx1">
                  <a:tint val="50000"/>
                  <a:satMod val="175000"/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AC850C8-E7C9-4F2C-A162-59CF68B1B13C}" type="datetime1">
              <a:rPr lang="en-US" smtClean="0"/>
              <a:pPr/>
              <a:t>11/26/2021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EA1243F-3000-4347-94A4-FBDEAD3122C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2E9192D-7D89-47BF-B02C-29AE4CEF5323}" type="datetime1">
              <a:rPr lang="en-US" smtClean="0"/>
              <a:pPr/>
              <a:t>11/26/2021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EA1243F-3000-4347-94A4-FBDEAD3122C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768" y="352044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1576" y="352044"/>
            <a:ext cx="502920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1576" y="3488436"/>
            <a:ext cx="502920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828800" y="352044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8800" y="3488436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AEBA9AF-F1C1-4FDF-9348-FB02DE1BEFCE}" type="datetime1">
              <a:rPr lang="en-US" smtClean="0"/>
              <a:pPr/>
              <a:t>11/26/2021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 algn="ctr"/>
            <a:fld id="{FEA1243F-3000-4347-94A4-FBDEAD3122CB}" type="slidenum">
              <a:rPr lang="en-US" smtClean="0"/>
              <a:pPr algn="ctr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9DCD6-8107-480F-9A5B-88D74ACC9ACE}" type="datetime1">
              <a:rPr lang="en-US" smtClean="0"/>
              <a:pPr/>
              <a:t>11/26/2021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1243F-3000-4347-94A4-FBDEAD3122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3C3F34B-1E76-4A74-B05B-C7E9FDCE7086}" type="datetime1">
              <a:rPr lang="en-US" smtClean="0"/>
              <a:pPr/>
              <a:t>11/26/2021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EA1243F-3000-4347-94A4-FBDEAD3122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35B0FF7-8660-4A38-9AF0-4D43C21C83DF}" type="datetime1">
              <a:rPr lang="en-US" smtClean="0"/>
              <a:pPr/>
              <a:t>11/26/2021</a:t>
            </a:fld>
            <a:endParaRPr lang="en-US" sz="9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sz="9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EA1243F-3000-4347-94A4-FBDEAD3122CB}" type="slidenum">
              <a:rPr lang="en-US" sz="900" smtClean="0"/>
              <a:pPr/>
              <a:t>‹#›</a:t>
            </a:fld>
            <a:endParaRPr lang="en-US" sz="9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07168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5856" y="381000"/>
            <a:ext cx="7315200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5856" y="5867400"/>
            <a:ext cx="7324344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116474E-A1D6-4691-A6B1-81478C4043AF}" type="datetime1">
              <a:rPr lang="en-US" smtClean="0"/>
              <a:pPr/>
              <a:t>11/26/2021</a:t>
            </a:fld>
            <a:endParaRPr lang="en-US" sz="9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sz="9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 algn="ctr"/>
            <a:fld id="{FEA1243F-3000-4347-94A4-FBDEAD3122CB}" type="slidenum">
              <a:rPr lang="en-US" sz="900" smtClean="0"/>
              <a:pPr algn="ctr"/>
              <a:t>‹#›</a:t>
            </a:fld>
            <a:endParaRPr lang="en-US" sz="9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1">
                  <a:tint val="95000"/>
                  <a:satMod val="200000"/>
                  <a:alpha val="10000"/>
                </a:schemeClr>
              </a:gs>
              <a:gs pos="70000">
                <a:schemeClr val="tx1">
                  <a:tint val="80000"/>
                  <a:satMod val="200000"/>
                  <a:alpha val="8000"/>
                </a:schemeClr>
              </a:gs>
              <a:gs pos="100000">
                <a:schemeClr val="tx1">
                  <a:tint val="50000"/>
                  <a:satMod val="175000"/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>
              <a:defRPr sz="1000" b="0">
                <a:solidFill>
                  <a:schemeClr val="tx1"/>
                </a:solidFill>
              </a:defRPr>
            </a:lvl1pPr>
          </a:lstStyle>
          <a:p>
            <a:fld id="{64072A0B-F28E-4A8A-BF94-4A452569ADAF}" type="datetime1">
              <a:rPr lang="en-US" smtClean="0"/>
              <a:pPr/>
              <a:t>11/26/2021</a:t>
            </a:fld>
            <a:endParaRPr lang="en-US" sz="1000" b="0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algn="r"/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pPr algn="ctr"/>
            <a:fld id="{49598980-D22C-4904-9F8F-3DB09B2ECD84}" type="slidenum">
              <a:rPr lang="en-US" sz="1200" smtClean="0">
                <a:solidFill>
                  <a:schemeClr val="tx1"/>
                </a:solidFill>
              </a:rPr>
              <a:pPr algn="ctr"/>
              <a:t>‹#›</a:t>
            </a:fld>
            <a:endParaRPr lang="en-US" sz="1200" dirty="0">
              <a:solidFill>
                <a:schemeClr val="tx1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marL="484632" algn="l" rtl="0" eaLnBrk="1" latinLnBrk="0" hangingPunct="1">
        <a:spcBef>
          <a:spcPct val="0"/>
        </a:spcBef>
        <a:buNone/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173c98bed4b7ecaa5281d0d205a0e73d077325bd_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12" y="4444841"/>
            <a:ext cx="3012936" cy="2510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kaliningradfirst.ru/wp-content/uploads/2013/02/image22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965" y="0"/>
            <a:ext cx="3420211" cy="25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2218523">
            <a:off x="1921880" y="2030146"/>
            <a:ext cx="595744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«Патриотизм </a:t>
            </a:r>
          </a:p>
          <a:p>
            <a:pPr algn="ctr"/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Экстремизм»</a:t>
            </a:r>
            <a:r>
              <a:rPr lang="ru-RU" sz="60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0BF197-9B35-4FED-85B9-680CEABDFF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89" b="96434" l="4162" r="97503">
                        <a14:foregroundMark x1="10464" y1="38039" x2="10464" y2="38039"/>
                        <a14:foregroundMark x1="29608" y1="11293" x2="29608" y2="11293"/>
                        <a14:foregroundMark x1="61474" y1="11293" x2="61474" y2="11293"/>
                        <a14:foregroundMark x1="93817" y1="29421" x2="93817" y2="29421"/>
                        <a14:foregroundMark x1="90963" y1="40267" x2="83829" y2="37593"/>
                        <a14:foregroundMark x1="83829" y1="37593" x2="81926" y2="29123"/>
                        <a14:foregroundMark x1="81926" y1="29123" x2="90606" y2="28083"/>
                        <a14:foregroundMark x1="90606" y1="28083" x2="90725" y2="35810"/>
                        <a14:foregroundMark x1="90725" y1="35810" x2="87872" y2="36256"/>
                        <a14:foregroundMark x1="81213" y1="23328" x2="97265" y2="27637"/>
                        <a14:foregroundMark x1="97265" y1="27637" x2="97503" y2="34473"/>
                        <a14:foregroundMark x1="29608" y1="36256" x2="29251" y2="33135"/>
                        <a14:foregroundMark x1="37218" y1="9807" x2="23543" y2="10401"/>
                        <a14:foregroundMark x1="23543" y1="10401" x2="21284" y2="19614"/>
                        <a14:foregroundMark x1="21284" y1="19614" x2="23068" y2="20951"/>
                        <a14:foregroundMark x1="39834" y1="9212" x2="31153" y2="4606"/>
                        <a14:foregroundMark x1="31153" y1="4606" x2="24495" y2="5646"/>
                        <a14:foregroundMark x1="11058" y1="32689" x2="7848" y2="47994"/>
                        <a14:foregroundMark x1="7848" y1="47994" x2="14863" y2="37741"/>
                        <a14:foregroundMark x1="14863" y1="37741" x2="7253" y2="36553"/>
                        <a14:foregroundMark x1="7253" y1="36553" x2="4162" y2="46954"/>
                        <a14:foregroundMark x1="8799" y1="67311" x2="17836" y2="77266"/>
                        <a14:foregroundMark x1="17836" y1="77266" x2="12961" y2="70431"/>
                        <a14:foregroundMark x1="12961" y1="70431" x2="12128" y2="70579"/>
                        <a14:foregroundMark x1="17598" y1="66865" x2="15101" y2="61961"/>
                        <a14:foregroundMark x1="12247" y1="59138" x2="33056" y2="64190"/>
                        <a14:foregroundMark x1="33056" y1="64190" x2="27943" y2="59287"/>
                        <a14:foregroundMark x1="27943" y1="59287" x2="15933" y2="59138"/>
                        <a14:foregroundMark x1="10702" y1="57355" x2="9394" y2="66270"/>
                        <a14:foregroundMark x1="9394" y1="66270" x2="10464" y2="66865"/>
                        <a14:foregroundMark x1="10226" y1="57355" x2="7610" y2="64487"/>
                        <a14:foregroundMark x1="7610" y1="64487" x2="7610" y2="66122"/>
                        <a14:foregroundMark x1="20690" y1="63447" x2="21046" y2="71322"/>
                        <a14:foregroundMark x1="21046" y1="71322" x2="19620" y2="63447"/>
                        <a14:foregroundMark x1="40666" y1="46211" x2="40666" y2="46211"/>
                        <a14:foregroundMark x1="43282" y1="51263" x2="42449" y2="50074"/>
                        <a14:foregroundMark x1="58383" y1="44725" x2="51011" y2="50074"/>
                        <a14:foregroundMark x1="56480" y1="56166" x2="64090" y2="59138"/>
                        <a14:foregroundMark x1="64090" y1="59138" x2="52200" y2="49777"/>
                        <a14:foregroundMark x1="52200" y1="49777" x2="36385" y2="53640"/>
                        <a14:foregroundMark x1="36385" y1="53640" x2="31867" y2="56909"/>
                        <a14:foregroundMark x1="40785" y1="61516" x2="53032" y2="63893"/>
                        <a14:foregroundMark x1="53032" y1="63893" x2="65755" y2="51263"/>
                        <a14:foregroundMark x1="65755" y1="51263" x2="55172" y2="41902"/>
                        <a14:foregroundMark x1="55172" y1="41902" x2="40547" y2="52897"/>
                        <a14:foregroundMark x1="40547" y1="52897" x2="39001" y2="59733"/>
                        <a14:foregroundMark x1="68609" y1="54383" x2="64685" y2="50520"/>
                        <a14:foregroundMark x1="72414" y1="4606" x2="63853" y2="3863"/>
                        <a14:foregroundMark x1="64923" y1="1337" x2="64923" y2="1337"/>
                        <a14:foregroundMark x1="51011" y1="81575" x2="51011" y2="81575"/>
                        <a14:foregroundMark x1="45065" y1="87667" x2="49822" y2="83061"/>
                        <a14:foregroundMark x1="49822" y1="83061" x2="44352" y2="85587"/>
                        <a14:foregroundMark x1="44352" y1="85587" x2="48751" y2="87519"/>
                        <a14:foregroundMark x1="58740" y1="82912" x2="51249" y2="83655"/>
                        <a14:foregroundMark x1="53627" y1="87519" x2="60761" y2="86181"/>
                        <a14:foregroundMark x1="60761" y1="86181" x2="55054" y2="80386"/>
                        <a14:foregroundMark x1="55054" y1="80386" x2="55054" y2="80386"/>
                        <a14:foregroundMark x1="58977" y1="80832" x2="52675" y2="79346"/>
                        <a14:foregroundMark x1="23662" y1="86181" x2="26992" y2="92273"/>
                        <a14:foregroundMark x1="55767" y1="56909" x2="53270" y2="58395"/>
                        <a14:foregroundMark x1="52913" y1="60773" x2="56124" y2="58098"/>
                        <a14:foregroundMark x1="60048" y1="41605" x2="60404" y2="42348"/>
                        <a14:foregroundMark x1="61831" y1="43388" x2="61831" y2="43388"/>
                        <a14:foregroundMark x1="78597" y1="75929" x2="79548" y2="86181"/>
                        <a14:foregroundMark x1="78359" y1="86924" x2="76338" y2="89004"/>
                        <a14:foregroundMark x1="77289" y1="84398" x2="73841" y2="86478"/>
                        <a14:foregroundMark x1="80380" y1="84844" x2="84899" y2="88410"/>
                        <a14:foregroundMark x1="24970" y1="93611" x2="21879" y2="96434"/>
                        <a14:backgroundMark x1="78121" y1="66270" x2="78121" y2="66270"/>
                        <a14:backgroundMark x1="74435" y1="28826" x2="74435" y2="288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337" y="671816"/>
            <a:ext cx="2176033" cy="174134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2BD32C3-673D-4C85-AF5A-5EEF9A6A5A37}"/>
              </a:ext>
            </a:extLst>
          </p:cNvPr>
          <p:cNvSpPr/>
          <p:nvPr/>
        </p:nvSpPr>
        <p:spPr>
          <a:xfrm>
            <a:off x="-398890" y="510746"/>
            <a:ext cx="4162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36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Круглый стол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3719" y="2090172"/>
            <a:ext cx="73965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ваши мысли </a:t>
            </a:r>
          </a:p>
          <a:p>
            <a:pPr algn="ctr"/>
            <a:r>
              <a:rPr lang="ru-RU" sz="5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душевный разговор!</a:t>
            </a:r>
          </a:p>
        </p:txBody>
      </p:sp>
      <p:pic>
        <p:nvPicPr>
          <p:cNvPr id="3" name="Picture 3" descr="C:\Documents and Settings\Настя\Рабочий стол\УЧИТЕЛЬ ГОДА\MM90004109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9" y="4005064"/>
            <a:ext cx="2143136" cy="20614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3185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785A08-0819-41F9-811D-E3FAFBEB7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2" y="0"/>
            <a:ext cx="91351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506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420888"/>
            <a:ext cx="856356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Чем отличается патриотизм</a:t>
            </a:r>
          </a:p>
          <a:p>
            <a:pPr algn="ctr"/>
            <a:r>
              <a:rPr 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 экстремизма?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9597" y="692696"/>
            <a:ext cx="567142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Давайте обсудим!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B70FF9-14F5-4187-9C49-050F73D2D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175214"/>
            <a:ext cx="5823595" cy="266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27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85689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«Экстремизм» - приверженность к крайним взглядам и мерам.</a:t>
            </a:r>
          </a:p>
          <a:p>
            <a:endParaRPr lang="ru-RU" sz="3600" b="1" dirty="0"/>
          </a:p>
          <a:p>
            <a:r>
              <a:rPr lang="ru-RU" sz="3600" b="1" dirty="0"/>
              <a:t>«Национализм» – идеология и политика, исходящая из идей национального превосходства.</a:t>
            </a:r>
          </a:p>
          <a:p>
            <a:endParaRPr lang="ru-RU" sz="3600" b="1" dirty="0"/>
          </a:p>
          <a:p>
            <a:r>
              <a:rPr lang="ru-RU" sz="3600" b="1" dirty="0"/>
              <a:t>«Националист» – человек, который является последователем национализма.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808D38-F9A6-457F-A36C-4E2E6D138E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04664"/>
            <a:ext cx="2173039" cy="181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63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newzz.in.ua/uploads/posts/2011-10/1318142349_aa_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0" t="7690" r="5254" b="3680"/>
          <a:stretch/>
        </p:blipFill>
        <p:spPr bwMode="auto">
          <a:xfrm>
            <a:off x="4139952" y="1"/>
            <a:ext cx="5112568" cy="327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iki.wildberries.ru/wp-content/gallery/fotografii-predstavitelei-subkultu/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216" y="1"/>
            <a:ext cx="4341795" cy="327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rnns.ru/uploads/posts/2010-06/1275732944_big_513344_sankt_peterburg_courts_nazism_prestup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216" y="3271370"/>
            <a:ext cx="4341795" cy="358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groisman.com.ua/wp-content/uploads/767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578" y="3278186"/>
            <a:ext cx="4841422" cy="357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190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173c98bed4b7ecaa5281d0d205a0e73d077325bd_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12" y="4444841"/>
            <a:ext cx="3012936" cy="2510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kaliningradfirst.ru/wp-content/uploads/2013/02/image22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965" y="0"/>
            <a:ext cx="3420211" cy="25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2218523">
            <a:off x="1921880" y="2030146"/>
            <a:ext cx="595744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Патриотизм </a:t>
            </a:r>
          </a:p>
          <a:p>
            <a:pPr algn="ctr"/>
            <a:r>
              <a:rPr lang="ru-RU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экстремизм</a:t>
            </a:r>
            <a:r>
              <a:rPr lang="ru-RU" sz="60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3857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k.ru/upload/iblock_mk/475/4a/1c/93/DETAIL_PICTURE__136167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8" t="3438" r="8082" b="3246"/>
          <a:stretch/>
        </p:blipFill>
        <p:spPr bwMode="auto">
          <a:xfrm>
            <a:off x="971600" y="405292"/>
            <a:ext cx="3822242" cy="41701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3945" y="4605496"/>
            <a:ext cx="5900206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Леонид Рошаль,</a:t>
            </a:r>
          </a:p>
          <a:p>
            <a:pPr algn="ctr"/>
            <a:r>
              <a:rPr lang="ru-RU" sz="2400" b="1" dirty="0"/>
              <a:t>советский и российский педиатр и  хирург,</a:t>
            </a:r>
          </a:p>
          <a:p>
            <a:pPr algn="ctr"/>
            <a:r>
              <a:rPr lang="ru-RU" sz="2400" b="1" dirty="0"/>
              <a:t>доктор медицинских наук, </a:t>
            </a:r>
          </a:p>
          <a:p>
            <a:pPr algn="ctr"/>
            <a:r>
              <a:rPr lang="ru-RU" sz="2400" b="1" dirty="0"/>
              <a:t>профессор, общественный деятель</a:t>
            </a:r>
            <a:r>
              <a:rPr lang="ru-RU" sz="2800" b="1" dirty="0"/>
              <a:t>.</a:t>
            </a:r>
            <a:endParaRPr lang="ru-RU" sz="2800" b="1" cap="none" spc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6" name="Picture 4" descr="http://img-fotki.yandex.ru/get/5804/nashenasledie2008.8b/0_583dd_99c93854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11012"/>
            <a:ext cx="3179504" cy="4314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246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9998" y="566678"/>
            <a:ext cx="76328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    1. </a:t>
            </a:r>
            <a:r>
              <a:rPr lang="ru-RU" sz="4400" dirty="0"/>
              <a:t>Патриотично ли желание человека создать семью?</a:t>
            </a:r>
          </a:p>
          <a:p>
            <a:r>
              <a:rPr lang="ru-RU" sz="4400" dirty="0"/>
              <a:t> </a:t>
            </a:r>
            <a:r>
              <a:rPr lang="ru-RU" sz="4000" dirty="0"/>
              <a:t> 2</a:t>
            </a:r>
            <a:r>
              <a:rPr lang="ru-RU" sz="4800" dirty="0"/>
              <a:t>. </a:t>
            </a:r>
            <a:r>
              <a:rPr lang="ru-RU" sz="4400" dirty="0"/>
              <a:t>В какой стране вы хотели бы работать?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707071-C38C-4BBD-9E73-D50034A00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00" b="99500" l="1000" r="96889">
                        <a14:foregroundMark x1="6000" y1="51700" x2="6000" y2="51700"/>
                        <a14:foregroundMark x1="1444" y1="51700" x2="1444" y2="51700"/>
                        <a14:foregroundMark x1="44333" y1="6000" x2="44333" y2="6000"/>
                        <a14:foregroundMark x1="28000" y1="30900" x2="28000" y2="30900"/>
                        <a14:foregroundMark x1="18444" y1="67500" x2="39889" y2="69900"/>
                        <a14:foregroundMark x1="39889" y1="69900" x2="51778" y2="28100"/>
                        <a14:foregroundMark x1="51778" y1="28100" x2="28111" y2="49900"/>
                        <a14:foregroundMark x1="28111" y1="49900" x2="37000" y2="68000"/>
                        <a14:foregroundMark x1="44889" y1="87300" x2="44889" y2="87300"/>
                        <a14:foregroundMark x1="41000" y1="99500" x2="62556" y2="56900"/>
                        <a14:foregroundMark x1="62556" y1="56900" x2="85556" y2="56500"/>
                        <a14:foregroundMark x1="87552" y1="92437" x2="87889" y2="98500"/>
                        <a14:foregroundMark x1="85556" y1="56500" x2="86250" y2="69000"/>
                        <a14:foregroundMark x1="87889" y1="98500" x2="87889" y2="98500"/>
                        <a14:foregroundMark x1="76556" y1="57300" x2="92333" y2="45700"/>
                        <a14:foregroundMark x1="92333" y1="45700" x2="85111" y2="21800"/>
                        <a14:foregroundMark x1="85111" y1="21800" x2="73222" y2="15600"/>
                        <a14:foregroundMark x1="94111" y1="44100" x2="92556" y2="27000"/>
                        <a14:foregroundMark x1="92556" y1="27000" x2="47444" y2="5000"/>
                        <a14:foregroundMark x1="47444" y1="5000" x2="47222" y2="5000"/>
                        <a14:foregroundMark x1="51111" y1="2900" x2="51111" y2="2900"/>
                        <a14:foregroundMark x1="48889" y1="93900" x2="48889" y2="93900"/>
                        <a14:foregroundMark x1="60222" y1="86800" x2="50556" y2="99000"/>
                        <a14:foregroundMark x1="44889" y1="86800" x2="57667" y2="96400"/>
                        <a14:foregroundMark x1="57667" y1="96400" x2="37333" y2="93500"/>
                        <a14:foregroundMark x1="37333" y1="93500" x2="37000" y2="99000"/>
                        <a14:foregroundMark x1="47222" y1="87800" x2="73667" y2="95700"/>
                        <a14:foregroundMark x1="73667" y1="95700" x2="51667" y2="91400"/>
                        <a14:foregroundMark x1="57889" y1="86800" x2="59667" y2="87800"/>
                        <a14:foregroundMark x1="64667" y1="89800" x2="64667" y2="89800"/>
                        <a14:foregroundMark x1="57889" y1="86800" x2="57889" y2="86800"/>
                        <a14:foregroundMark x1="57333" y1="87800" x2="57333" y2="87800"/>
                        <a14:foregroundMark x1="66444" y1="92400" x2="66444" y2="92400"/>
                        <a14:foregroundMark x1="65222" y1="99500" x2="65222" y2="99500"/>
                        <a14:foregroundMark x1="56778" y1="85800" x2="56778" y2="85800"/>
                        <a14:foregroundMark x1="50556" y1="84800" x2="72000" y2="92000"/>
                        <a14:foregroundMark x1="72000" y1="92000" x2="53556" y2="85500"/>
                        <a14:foregroundMark x1="53556" y1="85500" x2="54556" y2="81700"/>
                        <a14:foregroundMark x1="52333" y1="96400" x2="55111" y2="99500"/>
                        <a14:foregroundMark x1="67000" y1="97500" x2="54556" y2="98500"/>
                        <a14:foregroundMark x1="96889" y1="37000" x2="96889" y2="37000"/>
                        <a14:backgroundMark x1="86778" y1="81200" x2="86778" y2="81200"/>
                        <a14:backgroundMark x1="86778" y1="75600" x2="86778" y2="75600"/>
                        <a14:backgroundMark x1="86778" y1="73100" x2="92889" y2="86300"/>
                        <a14:backgroundMark x1="85556" y1="71000" x2="86111" y2="71500"/>
                        <a14:backgroundMark x1="87333" y1="70500" x2="88444" y2="92400"/>
                        <a14:backgroundMark x1="86111" y1="70500" x2="86111" y2="70500"/>
                        <a14:backgroundMark x1="86778" y1="69000" x2="86778" y2="69500"/>
                        <a14:backgroundMark x1="86778" y1="69500" x2="86778" y2="731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1970" y="3995678"/>
            <a:ext cx="2576089" cy="28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003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tyt.by/n/0d/d/slonim_spasatel_mchs_og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04" y="0"/>
            <a:ext cx="3227851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tomsk.ru/userpic/news/2010/Feb/03/55900_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47" y="-20930"/>
            <a:ext cx="2833335" cy="244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tupino.rujazi.com/images/classified/4188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682" y="3016"/>
            <a:ext cx="3089318" cy="241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kulturarzn.ru/uploads/articles/image-m3id36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04" y="2420888"/>
            <a:ext cx="322785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gmsh2.narod.ru/images/s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598" y="2420888"/>
            <a:ext cx="3009921" cy="24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www.kniivila.net/wp-content/uploads/2011/01/michalkov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7" b="4771"/>
          <a:stretch/>
        </p:blipFill>
        <p:spPr bwMode="auto">
          <a:xfrm>
            <a:off x="-11048" y="4869161"/>
            <a:ext cx="3232395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www.skyrazor.ru/uploads/posts/2011-04/1303309035_d0e8f1f3edeeea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47" y="4836316"/>
            <a:ext cx="3021251" cy="202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out.data.cod.ru/photos/3/6/8/0f60af632c62472a9750d608adbf886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971" y="2420887"/>
            <a:ext cx="3086627" cy="241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://img846.imageshack.us/img846/2826/ogretmen1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5" r="8822"/>
          <a:stretch/>
        </p:blipFill>
        <p:spPr bwMode="auto">
          <a:xfrm>
            <a:off x="6242599" y="4869161"/>
            <a:ext cx="3009920" cy="198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4469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S010167107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Office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110000" t="250000" r="110000" b="40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110000" t="250000" r="110000" b="40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30000"/>
              </a:schemeClr>
              <a:schemeClr val="phClr">
                <a:tint val="70000"/>
                <a:satMod val="1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93D006D-EB6C-4D6B-9B37-EEA62BDF54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TS010167107</Template>
  <TotalTime>117</TotalTime>
  <Words>105</Words>
  <Application>Microsoft Office PowerPoint</Application>
  <PresentationFormat>Экран (4:3)</PresentationFormat>
  <Paragraphs>25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Cambria</vt:lpstr>
      <vt:lpstr>Verdana</vt:lpstr>
      <vt:lpstr>Wingdings 2</vt:lpstr>
      <vt:lpstr>TS010167107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</dc:title>
  <dc:creator>User</dc:creator>
  <cp:lastModifiedBy>Анастасия Буяр</cp:lastModifiedBy>
  <cp:revision>13</cp:revision>
  <dcterms:created xsi:type="dcterms:W3CDTF">2013-04-05T07:43:25Z</dcterms:created>
  <dcterms:modified xsi:type="dcterms:W3CDTF">2021-11-27T10:11:01Z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TC101671079990</vt:lpwstr>
  </property>
</Properties>
</file>