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1"/>
  </p:notesMasterIdLst>
  <p:sldIdLst>
    <p:sldId id="264" r:id="rId2"/>
    <p:sldId id="256" r:id="rId3"/>
    <p:sldId id="258" r:id="rId4"/>
    <p:sldId id="259" r:id="rId5"/>
    <p:sldId id="257" r:id="rId6"/>
    <p:sldId id="260" r:id="rId7"/>
    <p:sldId id="261" r:id="rId8"/>
    <p:sldId id="263" r:id="rId9"/>
    <p:sldId id="26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18" autoAdjust="0"/>
  </p:normalViewPr>
  <p:slideViewPr>
    <p:cSldViewPr>
      <p:cViewPr varScale="1">
        <p:scale>
          <a:sx n="70" d="100"/>
          <a:sy n="70" d="100"/>
        </p:scale>
        <p:origin x="-138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38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CF7B3E-D21F-4C91-908B-3455F90B7B98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212DC5-94AF-42FF-A6EB-B9D2EC9A6A0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12DC5-94AF-42FF-A6EB-B9D2EC9A6A0F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611560" y="5517232"/>
            <a:ext cx="8305800" cy="1143000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rgbClr val="002060"/>
                </a:solidFill>
              </a:rPr>
              <a:t>Составитель:</a:t>
            </a:r>
          </a:p>
          <a:p>
            <a:pPr algn="r"/>
            <a:r>
              <a:rPr lang="ru-RU" dirty="0" smtClean="0">
                <a:solidFill>
                  <a:srgbClr val="002060"/>
                </a:solidFill>
              </a:rPr>
              <a:t>Харина С.В.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539552" y="404664"/>
            <a:ext cx="8305800" cy="1512168"/>
          </a:xfrm>
        </p:spPr>
        <p:txBody>
          <a:bodyPr/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МБДОУ «Детский сад № 12 г. Кировска»</a:t>
            </a:r>
            <a:r>
              <a:rPr lang="ru-RU" sz="4000" dirty="0" smtClean="0">
                <a:solidFill>
                  <a:srgbClr val="002060"/>
                </a:solidFill>
                <a:latin typeface="Comic Sans MS" pitchFamily="66" charset="0"/>
              </a:rPr>
              <a:t/>
            </a:r>
            <a:br>
              <a:rPr lang="ru-RU" sz="4000" dirty="0" smtClean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sz="4000" dirty="0" smtClean="0">
                <a:solidFill>
                  <a:srgbClr val="002060"/>
                </a:solidFill>
                <a:latin typeface="Comic Sans MS" pitchFamily="66" charset="0"/>
              </a:rPr>
              <a:t/>
            </a:r>
            <a:br>
              <a:rPr lang="ru-RU" sz="4000" dirty="0" smtClean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sz="4000" dirty="0" smtClean="0">
                <a:solidFill>
                  <a:srgbClr val="002060"/>
                </a:solidFill>
                <a:latin typeface="Comic Sans MS" pitchFamily="66" charset="0"/>
              </a:rPr>
              <a:t>«</a:t>
            </a:r>
            <a:r>
              <a:rPr lang="ru-RU" sz="4000" dirty="0" smtClean="0">
                <a:solidFill>
                  <a:srgbClr val="002060"/>
                </a:solidFill>
                <a:latin typeface="Comic Sans MS" pitchFamily="66" charset="0"/>
              </a:rPr>
              <a:t>В поисках королевы Доброты»</a:t>
            </a:r>
            <a:endParaRPr lang="ru-RU" sz="40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1026" name="Picture 2" descr="https://i.pinimg.com/originals/1d/4b/d6/1d4bd696507b363b9d11eb5e147399f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988840"/>
            <a:ext cx="6398144" cy="34563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allpapersplanet.net/sites/default/files/the-wizard-of-oz-wallpapers-37215-631321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4" name="Рисунок 3" descr="qkTbc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2432071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867c1b63933a11ed6a5eee787ea51efc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-171400"/>
            <a:ext cx="8424936" cy="6840760"/>
          </a:xfrm>
          <a:prstGeom prst="rect">
            <a:avLst/>
          </a:prstGeom>
        </p:spPr>
      </p:pic>
      <p:pic>
        <p:nvPicPr>
          <p:cNvPr id="3" name="Рисунок 2" descr="depositphotos_119158430-stock-illustration-cloudy-sky-with-lurking-su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two-happy-and-sad-cartoon-tree-characters-vect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6814" y="260649"/>
            <a:ext cx="2717587" cy="3384376"/>
          </a:xfrm>
          <a:prstGeom prst="rect">
            <a:avLst/>
          </a:prstGeom>
        </p:spPr>
      </p:pic>
      <p:pic>
        <p:nvPicPr>
          <p:cNvPr id="5" name="Рисунок 4" descr="two-happy-and-sad-cartoon-tree-characters-vecto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260648"/>
            <a:ext cx="2664296" cy="3318009"/>
          </a:xfrm>
          <a:prstGeom prst="rect">
            <a:avLst/>
          </a:prstGeom>
        </p:spPr>
      </p:pic>
      <p:pic>
        <p:nvPicPr>
          <p:cNvPr id="6" name="Рисунок 5" descr="two-happy-and-sad-cartoon-tree-characters-vecto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46518" y="260649"/>
            <a:ext cx="2601945" cy="3240360"/>
          </a:xfrm>
          <a:prstGeom prst="rect">
            <a:avLst/>
          </a:prstGeom>
        </p:spPr>
      </p:pic>
      <p:pic>
        <p:nvPicPr>
          <p:cNvPr id="7" name="Рисунок 6" descr="two-happy-and-sad-cartoon-tree-characters-vector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979712" y="3645024"/>
            <a:ext cx="2406494" cy="2996952"/>
          </a:xfrm>
          <a:prstGeom prst="rect">
            <a:avLst/>
          </a:prstGeom>
        </p:spPr>
      </p:pic>
      <p:pic>
        <p:nvPicPr>
          <p:cNvPr id="8" name="Рисунок 7" descr="two-happy-and-sad-cartoon-tree-characters-vector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88024" y="3645024"/>
            <a:ext cx="2376264" cy="2959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Рисунок 9" descr="two-happy-and-sad-cartoon-tree-characters-vector — коп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60648"/>
            <a:ext cx="2812962" cy="2996952"/>
          </a:xfrm>
          <a:prstGeom prst="rect">
            <a:avLst/>
          </a:prstGeom>
        </p:spPr>
      </p:pic>
      <p:pic>
        <p:nvPicPr>
          <p:cNvPr id="11" name="Рисунок 10" descr="two-happy-and-sad-cartoon-tree-characters-vector — коп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3848" y="260648"/>
            <a:ext cx="2812962" cy="2996952"/>
          </a:xfrm>
          <a:prstGeom prst="rect">
            <a:avLst/>
          </a:prstGeom>
        </p:spPr>
      </p:pic>
      <p:pic>
        <p:nvPicPr>
          <p:cNvPr id="12" name="Рисунок 11" descr="two-happy-and-sad-cartoon-tree-characters-vector — коп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4168" y="260648"/>
            <a:ext cx="2812962" cy="2996952"/>
          </a:xfrm>
          <a:prstGeom prst="rect">
            <a:avLst/>
          </a:prstGeom>
        </p:spPr>
      </p:pic>
      <p:pic>
        <p:nvPicPr>
          <p:cNvPr id="13" name="Рисунок 12" descr="two-happy-and-sad-cartoon-tree-characters-vector — коп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7704" y="3645024"/>
            <a:ext cx="2812962" cy="2996952"/>
          </a:xfrm>
          <a:prstGeom prst="rect">
            <a:avLst/>
          </a:prstGeom>
        </p:spPr>
      </p:pic>
      <p:pic>
        <p:nvPicPr>
          <p:cNvPr id="14" name="Рисунок 13" descr="two-happy-and-sad-cartoon-tree-characters-vector — коп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6136" y="3573016"/>
            <a:ext cx="2812962" cy="2996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allpoper.com/images/00/36/35/80/autumn-1680x1050_003635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63514" cy="6858000"/>
          </a:xfrm>
          <a:prstGeom prst="rect">
            <a:avLst/>
          </a:prstGeom>
          <a:noFill/>
        </p:spPr>
      </p:pic>
      <p:pic>
        <p:nvPicPr>
          <p:cNvPr id="18436" name="Picture 4" descr="https://img2.freepng.ru/20180323/xje/kisspng-rice-gadu-paddy-field-seed-rice-huller-wheat-5ab48ea9429538.54316696152178244127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2639185" cy="1700808"/>
          </a:xfrm>
          <a:prstGeom prst="rect">
            <a:avLst/>
          </a:prstGeom>
          <a:noFill/>
        </p:spPr>
      </p:pic>
      <p:pic>
        <p:nvPicPr>
          <p:cNvPr id="18438" name="Picture 6" descr="https://severdv.ru/wp-content/uploads/2020/05/gubka-i-tryapka-scale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4869160"/>
            <a:ext cx="2627784" cy="1584176"/>
          </a:xfrm>
          <a:prstGeom prst="rect">
            <a:avLst/>
          </a:prstGeom>
          <a:noFill/>
        </p:spPr>
      </p:pic>
      <p:pic>
        <p:nvPicPr>
          <p:cNvPr id="18440" name="Picture 8" descr="https://static4.depositphotos.com/1018472/334/i/950/depositphotos_3347739-stock-photo-old-red-boo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4941168"/>
            <a:ext cx="2268252" cy="1584176"/>
          </a:xfrm>
          <a:prstGeom prst="rect">
            <a:avLst/>
          </a:prstGeom>
          <a:noFill/>
        </p:spPr>
      </p:pic>
      <p:pic>
        <p:nvPicPr>
          <p:cNvPr id="18442" name="Picture 10" descr="https://img2.freepng.ru/20180411/sdw/kisspng-flower-transvaal-daisy-clip-art-camomile-5aceb29c2d8578.279281931523495580186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2060848"/>
            <a:ext cx="2137259" cy="2232248"/>
          </a:xfrm>
          <a:prstGeom prst="rect">
            <a:avLst/>
          </a:prstGeom>
          <a:noFill/>
        </p:spPr>
      </p:pic>
      <p:pic>
        <p:nvPicPr>
          <p:cNvPr id="18444" name="Picture 12" descr="https://fsd.videouroki.net/html/2017/11/02/v_59fa9c8e5951a/99698068_8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36296" y="260648"/>
            <a:ext cx="1656184" cy="2578451"/>
          </a:xfrm>
          <a:prstGeom prst="rect">
            <a:avLst/>
          </a:prstGeom>
          <a:noFill/>
        </p:spPr>
      </p:pic>
      <p:pic>
        <p:nvPicPr>
          <p:cNvPr id="18446" name="Picture 14" descr="https://sun9-34.userapi.com/B1y97-tOISlnGvQjPat6WTHBSq23LEhY9W35zw/qqVmTihjyz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92080" y="2492896"/>
            <a:ext cx="1831835" cy="2304256"/>
          </a:xfrm>
          <a:prstGeom prst="rect">
            <a:avLst/>
          </a:prstGeom>
          <a:noFill/>
        </p:spPr>
      </p:pic>
      <p:pic>
        <p:nvPicPr>
          <p:cNvPr id="18448" name="Picture 16" descr="https://thumbs.dreamstime.com/b/%D1%83%D0%BD%D1%8B-%D1%8B%D0%B9-%D1%80%D0%B0%D1%81%D1%81%D0%BA%D0%B0%D0%B7-%D1%81%D0%BE%D0%B1%D0%B0%D0%BA%D0%B8-%D0%B8-%D1%8E%D1%81%D1%82%D1%80%D0%B0%D1%86%D0%B8%D1%8F-%D0%B2%D0%B5%D0%BA%D1%82%D0%BE%D1%80%D0%B0-%D0%BC%D0%B8-%D0%BE%D0%B9-%D1%83%D0%BD%D1%8B-%D0%BE%D0%B9-%D1%81%D0%BE%D0%B1%D0%B0%D0%BA%D0%B8-%D0%B8-%D0%B8-8487288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03848" y="188640"/>
            <a:ext cx="2160240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s://img2.freepng.ru/20200216/axr/transparent-floral-design-5e98679598b042.21482264158704629362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43207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60648"/>
            <a:ext cx="3861048" cy="38610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391472" y="332656"/>
            <a:ext cx="4752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Выбери путь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 rot="16200000">
            <a:off x="5706126" y="1646802"/>
            <a:ext cx="2016224" cy="1692188"/>
          </a:xfrm>
          <a:prstGeom prst="rightArrow">
            <a:avLst/>
          </a:prstGeom>
          <a:solidFill>
            <a:schemeClr val="tx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>
            <a:off x="6804248" y="3645024"/>
            <a:ext cx="2016224" cy="1692188"/>
          </a:xfrm>
          <a:prstGeom prst="rightArrow">
            <a:avLst/>
          </a:prstGeom>
          <a:solidFill>
            <a:schemeClr val="tx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 rot="10800000">
            <a:off x="4427984" y="3645024"/>
            <a:ext cx="2016224" cy="1692188"/>
          </a:xfrm>
          <a:prstGeom prst="rightArrow">
            <a:avLst/>
          </a:prstGeom>
          <a:solidFill>
            <a:schemeClr val="tx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s://wallpapersplanet.net/sites/default/files/the-wizard-of-oz-wallpapers-37215-631321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</p:spPr>
      </p:pic>
      <p:pic>
        <p:nvPicPr>
          <p:cNvPr id="3" name="Рисунок 2" descr="fairy-clip-art-7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35896" y="476672"/>
            <a:ext cx="6381328" cy="6381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167</TotalTime>
  <Words>18</Words>
  <Application>Microsoft Office PowerPoint</Application>
  <PresentationFormat>Экран (4:3)</PresentationFormat>
  <Paragraphs>5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Бумажная</vt:lpstr>
      <vt:lpstr>МБДОУ «Детский сад № 12 г. Кировска»  «В поисках королевы Доброты»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Юлия</dc:creator>
  <cp:lastModifiedBy>Юлия</cp:lastModifiedBy>
  <cp:revision>4</cp:revision>
  <dcterms:created xsi:type="dcterms:W3CDTF">2021-03-11T15:44:34Z</dcterms:created>
  <dcterms:modified xsi:type="dcterms:W3CDTF">2021-05-06T09:20:07Z</dcterms:modified>
</cp:coreProperties>
</file>