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" y="0"/>
            <a:ext cx="89233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49" y="4556558"/>
            <a:ext cx="8139113" cy="240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7139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3"/>
            <a:ext cx="9324528" cy="496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7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443841"/>
            <a:ext cx="5526360" cy="5262979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Мне в детстве говорила мама: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Нельзя пить воду из-под крана,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Согласно множеству поверий,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ней масса водится бактерий,</a:t>
            </a: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Они – тебе это не шутки – 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твоем поселятся желудке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 не заметишь ты ни разу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Их невооруженным глазом.</a:t>
            </a:r>
          </a:p>
          <a:p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Они несут плохую службу –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Не заводите с ними дружбу –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Вы будете жалеть об этом.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Вникайте маминым советам!</a:t>
            </a:r>
          </a:p>
        </p:txBody>
      </p:sp>
    </p:spTree>
    <p:extLst>
      <p:ext uri="{BB962C8B-B14F-4D97-AF65-F5344CB8AC3E}">
        <p14:creationId xmlns:p14="http://schemas.microsoft.com/office/powerpoint/2010/main" val="351518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115726"/>
              </p:ext>
            </p:extLst>
          </p:nvPr>
        </p:nvGraphicFramePr>
        <p:xfrm>
          <a:off x="340296" y="1643486"/>
          <a:ext cx="8352928" cy="3245694"/>
        </p:xfrm>
        <a:graphic>
          <a:graphicData uri="http://schemas.openxmlformats.org/drawingml/2006/table">
            <a:tbl>
              <a:tblPr firstRow="1" firstCol="1" bandRow="1"/>
              <a:tblGrid>
                <a:gridCol w="2320016"/>
                <a:gridCol w="3466940"/>
                <a:gridCol w="2565972"/>
              </a:tblGrid>
              <a:tr h="8627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известно вам о бактериях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хотели бы узнать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узнали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5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3528" y="1132964"/>
            <a:ext cx="384336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Заполнить таблицу.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5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28092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Админ\Desktop\Downloads\img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" y="2492896"/>
            <a:ext cx="4702162" cy="4365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9" name="Picture 3" descr="C:\Users\Админ\Desktop\Downloads\hello_html_15b8ed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413" y="2492897"/>
            <a:ext cx="4476404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560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056442"/>
              </p:ext>
            </p:extLst>
          </p:nvPr>
        </p:nvGraphicFramePr>
        <p:xfrm>
          <a:off x="0" y="1412776"/>
          <a:ext cx="8892479" cy="4693920"/>
        </p:xfrm>
        <a:graphic>
          <a:graphicData uri="http://schemas.openxmlformats.org/drawingml/2006/table">
            <a:tbl>
              <a:tblPr firstRow="1" firstCol="1" bandRow="1"/>
              <a:tblGrid>
                <a:gridCol w="2963850"/>
                <a:gridCol w="2963850"/>
                <a:gridCol w="2964779"/>
              </a:tblGrid>
              <a:tr h="396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Признак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Клетка животного</a:t>
                      </a:r>
                      <a:endParaRPr lang="ru-RU" sz="28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Клетка бактерий</a:t>
                      </a:r>
                      <a:endParaRPr lang="ru-RU" sz="28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4396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Оболочка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Мембрана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Цитоплазма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Ядро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Митохондрии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Лизосома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Реснички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Жгутики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Рибосомы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037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082596"/>
              </p:ext>
            </p:extLst>
          </p:nvPr>
        </p:nvGraphicFramePr>
        <p:xfrm>
          <a:off x="5649" y="1484784"/>
          <a:ext cx="8886830" cy="5519558"/>
        </p:xfrm>
        <a:graphic>
          <a:graphicData uri="http://schemas.openxmlformats.org/drawingml/2006/table">
            <a:tbl>
              <a:tblPr firstRow="1" firstCol="1" bandRow="1"/>
              <a:tblGrid>
                <a:gridCol w="2961967"/>
                <a:gridCol w="2961967"/>
                <a:gridCol w="2962896"/>
              </a:tblGrid>
              <a:tr h="5184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Признак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Клетка животного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Клетка бактерий</a:t>
                      </a:r>
                      <a:endParaRPr lang="ru-RU" sz="2800" b="1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611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Оболочка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Мембрана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Цитоплазма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Ядро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Митохондрии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Лизосома 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Реснички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Жгутики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Рибосомы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2800" b="1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96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Desktop\Downloads\img3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0"/>
            <a:ext cx="916225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929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80728"/>
            <a:ext cx="67504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Домашнее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задание.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Ответить на вопросы в конце параграфа.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Выполнить задания: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350"/>
              <a:buFont typeface="+mj-lt"/>
              <a:buAutoNum type="arabicPeriod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Налить свежее молоко в стакан и поставить в теплое место на два дня. Что с ним стало? Кто виноват? Почему оно прокисло не сразу? Почему дольше он сохраняется в холодильнике?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SzPts val="1350"/>
              <a:buFont typeface="+mj-lt"/>
              <a:buAutoNum type="arabicPeriod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Что становиться с опавшими листьями? Куда они деваются, ведь их так много было?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5719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</TotalTime>
  <Words>189</Words>
  <Application>Microsoft Office PowerPoint</Application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</cp:revision>
  <dcterms:created xsi:type="dcterms:W3CDTF">2018-10-22T21:25:09Z</dcterms:created>
  <dcterms:modified xsi:type="dcterms:W3CDTF">2018-10-22T21:44:21Z</dcterms:modified>
</cp:coreProperties>
</file>