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A50021"/>
    <a:srgbClr val="FF0000"/>
    <a:srgbClr val="66FFFF"/>
    <a:srgbClr val="99FF99"/>
    <a:srgbClr val="99FFCC"/>
    <a:srgbClr val="CCFF99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7DB56-AFAC-4AC7-B9E6-9FD1483AF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EFD3E-526A-462D-9D30-016FDD343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D4DD1-8B5A-4DE2-B071-49EC0733D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37E87-0357-4987-AB7C-2B577AE68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3E5B1-DC80-4A25-885F-EEC2E146A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67008-4044-4C83-A023-CC9F096F6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7DDA5-255C-4D56-BFFB-9BBF5B5A1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37BA7-610A-42BB-B31E-9D39D0813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8352F-DD9B-4E5B-A588-F656BC092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EEFAD-F81A-4C4A-A2D6-73BC4EADB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5541F-99F4-414E-AD16-A10DBBC62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/>
            </a:gs>
            <a:gs pos="50000">
              <a:srgbClr val="66FFFF"/>
            </a:gs>
            <a:gs pos="100000">
              <a:srgbClr val="99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E4FC5D5-68C1-4F8E-BEC6-8CAB768F0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4652963"/>
            <a:ext cx="6400800" cy="17526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</a:rPr>
              <a:t>Теоретический тест</a:t>
            </a:r>
          </a:p>
        </p:txBody>
      </p:sp>
      <p:sp>
        <p:nvSpPr>
          <p:cNvPr id="2051" name="WordArt 4"/>
          <p:cNvSpPr>
            <a:spLocks noChangeArrowheads="1" noChangeShapeType="1" noTextEdit="1"/>
          </p:cNvSpPr>
          <p:nvPr/>
        </p:nvSpPr>
        <p:spPr bwMode="auto">
          <a:xfrm>
            <a:off x="611188" y="908050"/>
            <a:ext cx="7993062" cy="280828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3366FF"/>
                    </a:gs>
                    <a:gs pos="12500">
                      <a:srgbClr val="01A78F"/>
                    </a:gs>
                    <a:gs pos="25000">
                      <a:srgbClr val="FFFF00"/>
                    </a:gs>
                    <a:gs pos="37500">
                      <a:srgbClr val="FF6633"/>
                    </a:gs>
                    <a:gs pos="50000">
                      <a:srgbClr val="FF3399"/>
                    </a:gs>
                    <a:gs pos="62500">
                      <a:srgbClr val="FF6633"/>
                    </a:gs>
                    <a:gs pos="75000">
                      <a:srgbClr val="FFFF00"/>
                    </a:gs>
                    <a:gs pos="87500">
                      <a:srgbClr val="01A78F"/>
                    </a:gs>
                    <a:gs pos="100000">
                      <a:srgbClr val="3366FF"/>
                    </a:gs>
                  </a:gsLst>
                  <a:lin ang="2700000" scaled="1"/>
                </a:gradFill>
                <a:latin typeface="Georgia"/>
              </a:rPr>
              <a:t>Устная разминка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Какие значения может принимать логическое выражение?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5" y="1916113"/>
            <a:ext cx="3671888" cy="4210050"/>
          </a:xfrm>
        </p:spPr>
        <p:txBody>
          <a:bodyPr/>
          <a:lstStyle/>
          <a:p>
            <a:pPr eaLnBrk="1" hangingPunct="1"/>
            <a:r>
              <a:rPr lang="ru-RU" smtClean="0"/>
              <a:t>1; 2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0; 1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0; 2</a:t>
            </a:r>
          </a:p>
        </p:txBody>
      </p:sp>
      <p:sp>
        <p:nvSpPr>
          <p:cNvPr id="11268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92950" y="42211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19925" y="191611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092950" y="3068638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Назовите логические операции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275388" cy="4525963"/>
          </a:xfrm>
        </p:spPr>
        <p:txBody>
          <a:bodyPr/>
          <a:lstStyle/>
          <a:p>
            <a:pPr eaLnBrk="1" hangingPunct="1"/>
            <a:r>
              <a:rPr lang="ru-RU" smtClean="0"/>
              <a:t>Конъюнкция; дизъюнкция; отрицание; равенство</a:t>
            </a:r>
          </a:p>
          <a:p>
            <a:pPr eaLnBrk="1" hangingPunct="1"/>
            <a:r>
              <a:rPr lang="ru-RU" smtClean="0"/>
              <a:t>Умножение; дизъюнкция; отрицание; импликация</a:t>
            </a:r>
          </a:p>
          <a:p>
            <a:pPr eaLnBrk="1" hangingPunct="1"/>
            <a:r>
              <a:rPr lang="ru-RU" smtClean="0"/>
              <a:t>Конъюнкция; дизъюнкция; отрицание; импликация</a:t>
            </a:r>
          </a:p>
        </p:txBody>
      </p:sp>
      <p:sp>
        <p:nvSpPr>
          <p:cNvPr id="1229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170021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2781300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667625" y="4076700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2217737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Сколько строк в таблице истинности, в которой используется две логические  переменные?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08275"/>
            <a:ext cx="6994525" cy="3417888"/>
          </a:xfrm>
        </p:spPr>
        <p:txBody>
          <a:bodyPr/>
          <a:lstStyle/>
          <a:p>
            <a:pPr eaLnBrk="1" hangingPunct="1"/>
            <a:r>
              <a:rPr lang="ru-RU" smtClean="0"/>
              <a:t>4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8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/>
            <a:r>
              <a:rPr lang="ru-RU" smtClean="0"/>
              <a:t>6</a:t>
            </a:r>
          </a:p>
        </p:txBody>
      </p:sp>
      <p:sp>
        <p:nvSpPr>
          <p:cNvPr id="13316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948488" y="2708275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19925" y="393382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19925" y="50847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7145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Сколько строк в таблице истинности, в которой используются три логические переменные?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2708275"/>
            <a:ext cx="4402137" cy="3705225"/>
          </a:xfrm>
        </p:spPr>
        <p:txBody>
          <a:bodyPr/>
          <a:lstStyle/>
          <a:p>
            <a:pPr eaLnBrk="1" hangingPunct="1"/>
            <a:r>
              <a:rPr lang="ru-RU" smtClean="0"/>
              <a:t>4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8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/>
            <a:r>
              <a:rPr lang="ru-RU" smtClean="0"/>
              <a:t>6</a:t>
            </a:r>
          </a:p>
        </p:txBody>
      </p:sp>
      <p:sp>
        <p:nvSpPr>
          <p:cNvPr id="14340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04025" y="270827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877050" y="37893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877050" y="501332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2268538" y="2133600"/>
            <a:ext cx="4535487" cy="134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Ошибка</a:t>
            </a:r>
          </a:p>
        </p:txBody>
      </p:sp>
      <p:sp>
        <p:nvSpPr>
          <p:cNvPr id="15363" name="AutoShape 5">
            <a:hlinkClick r:id="" action="ppaction://hlinkshowjump?jump=lastslideviewed"/>
          </p:cNvPr>
          <p:cNvSpPr>
            <a:spLocks noChangeArrowheads="1"/>
          </p:cNvSpPr>
          <p:nvPr/>
        </p:nvSpPr>
        <p:spPr bwMode="auto">
          <a:xfrm>
            <a:off x="4140200" y="4581525"/>
            <a:ext cx="576263" cy="647700"/>
          </a:xfrm>
          <a:prstGeom prst="star4">
            <a:avLst>
              <a:gd name="adj" fmla="val 12532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1908175" y="1196975"/>
            <a:ext cx="5329238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Молодцы!</a:t>
            </a:r>
          </a:p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Тест пройден</a:t>
            </a:r>
          </a:p>
        </p:txBody>
      </p:sp>
      <p:pic>
        <p:nvPicPr>
          <p:cNvPr id="16387" name="Picture 5" descr="1942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4749800"/>
            <a:ext cx="1382712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 loop="1"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Что такое логика?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562725" cy="4525963"/>
          </a:xfrm>
        </p:spPr>
        <p:txBody>
          <a:bodyPr/>
          <a:lstStyle/>
          <a:p>
            <a:pPr eaLnBrk="1" hangingPunct="1"/>
            <a:r>
              <a:rPr lang="ru-RU" smtClean="0"/>
              <a:t>Наука, изучающая формы и законы человеческого мышления </a:t>
            </a:r>
          </a:p>
          <a:p>
            <a:pPr eaLnBrk="1" hangingPunct="1"/>
            <a:r>
              <a:rPr lang="ru-RU" smtClean="0"/>
              <a:t>Наука, изучающая человеческое общение</a:t>
            </a:r>
          </a:p>
          <a:p>
            <a:pPr eaLnBrk="1" hangingPunct="1"/>
            <a:r>
              <a:rPr lang="ru-RU" smtClean="0"/>
              <a:t>Наука, изучающая процессы, происходящие в природе</a:t>
            </a:r>
          </a:p>
        </p:txBody>
      </p:sp>
      <p:sp>
        <p:nvSpPr>
          <p:cNvPr id="3076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092950" y="170021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4388" y="4724400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4388" y="3429000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713788" cy="142557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Что называется высказыванием?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34682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это форма мышления, с помощью которой из одного или нескольких суждений (посылок) может быть получено новое суждение</a:t>
            </a:r>
            <a:endParaRPr lang="ru-RU" sz="2800" b="1" smtClean="0"/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будем понимать повествовательное предложение, относительно которого можно сказать, истинно или ложно.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это утверждение о свойствах реальных предметов и отношениях между ними </a:t>
            </a:r>
          </a:p>
        </p:txBody>
      </p:sp>
      <p:sp>
        <p:nvSpPr>
          <p:cNvPr id="410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170021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667625" y="35734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740650" y="50847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</a:rPr>
              <a:t>На какие виды делятся высказывания по своей структуре?</a:t>
            </a:r>
            <a:r>
              <a:rPr lang="ru-RU" smtClean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78625" cy="4525963"/>
          </a:xfrm>
        </p:spPr>
        <p:txBody>
          <a:bodyPr/>
          <a:lstStyle/>
          <a:p>
            <a:pPr eaLnBrk="1" hangingPunct="1"/>
            <a:r>
              <a:rPr lang="ru-RU" smtClean="0"/>
              <a:t>Простые и истинные 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Ложные и сложные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Простые и сложные</a:t>
            </a:r>
          </a:p>
        </p:txBody>
      </p:sp>
      <p:sp>
        <p:nvSpPr>
          <p:cNvPr id="5124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08850" y="170021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08850" y="2852738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308850" y="40052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</a:rPr>
              <a:t>Истинность каких высказываний является договорной?</a:t>
            </a:r>
            <a:r>
              <a:rPr lang="ru-RU" smtClean="0"/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07188" cy="4525963"/>
          </a:xfrm>
        </p:spPr>
        <p:txBody>
          <a:bodyPr/>
          <a:lstStyle/>
          <a:p>
            <a:pPr eaLnBrk="1" hangingPunct="1"/>
            <a:r>
              <a:rPr lang="ru-RU" smtClean="0"/>
              <a:t>Сложных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Ложных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Простых </a:t>
            </a:r>
          </a:p>
        </p:txBody>
      </p:sp>
      <p:sp>
        <p:nvSpPr>
          <p:cNvPr id="6148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162877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08850" y="2781300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308850" y="393382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Истинность каких высказываний вычисляется?</a:t>
            </a:r>
            <a:r>
              <a:rPr lang="ru-RU" sz="4000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229600" cy="4525963"/>
          </a:xfrm>
        </p:spPr>
        <p:txBody>
          <a:bodyPr/>
          <a:lstStyle/>
          <a:p>
            <a:pPr eaLnBrk="1" hangingPunct="1"/>
            <a:r>
              <a:rPr lang="ru-RU" smtClean="0"/>
              <a:t>Простых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Сложных</a:t>
            </a:r>
          </a:p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  <a:p>
            <a:pPr eaLnBrk="1" hangingPunct="1"/>
            <a:r>
              <a:rPr lang="ru-RU" smtClean="0"/>
              <a:t>Ложных </a:t>
            </a:r>
          </a:p>
        </p:txBody>
      </p:sp>
      <p:sp>
        <p:nvSpPr>
          <p:cNvPr id="717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596188" y="1989138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667625" y="31416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436562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Что такое таблица истинности?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859713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это таблица, показывающая истинность сложного высказывания при всех возможных значениях входящих переменных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это таблица, показывающая ложность сложного высказывания при всех возможных значениях входящих переменных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это таблица, показывающая истинность простого высказывания при всех возможных значениях входящих переменных </a:t>
            </a:r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</p:txBody>
      </p:sp>
      <p:sp>
        <p:nvSpPr>
          <p:cNvPr id="8196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101013" y="1773238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72450" y="3429000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72450" y="4797425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Какие существуют формы мышления?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354888" cy="4525963"/>
          </a:xfrm>
        </p:spPr>
        <p:txBody>
          <a:bodyPr/>
          <a:lstStyle/>
          <a:p>
            <a:pPr eaLnBrk="1" hangingPunct="1"/>
            <a:r>
              <a:rPr lang="ru-RU" smtClean="0"/>
              <a:t>высказывание, суждение, умозаключение 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понятие, суждение, умозаключение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отрицание, суждение, умозаключение </a:t>
            </a:r>
          </a:p>
        </p:txBody>
      </p:sp>
      <p:sp>
        <p:nvSpPr>
          <p:cNvPr id="922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1700213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101013" y="3213100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027988" y="4724400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Что такое умозаключение?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35488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это форма мышления, в которой что-либо утверждается или отрицается о свойствах реальных предметов и отношениях между ними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это утверждение о свойствах реальных предметов и отношениях между ними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это форма мышления, с помощью которой из одного или нескольких суждений (посылок) может быть получено новое суждение (заключение). </a:t>
            </a:r>
          </a:p>
        </p:txBody>
      </p:sp>
      <p:sp>
        <p:nvSpPr>
          <p:cNvPr id="1024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1700213"/>
            <a:ext cx="576262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72450" y="3357563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172450" y="4724400"/>
            <a:ext cx="576263" cy="647700"/>
          </a:xfrm>
          <a:prstGeom prst="star4">
            <a:avLst>
              <a:gd name="adj" fmla="val 1250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309</Words>
  <Application>Microsoft Office PowerPoint</Application>
  <PresentationFormat>Экран (4:3)</PresentationFormat>
  <Paragraphs>68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Оформление по умолчанию</vt:lpstr>
      <vt:lpstr>Слайд 1</vt:lpstr>
      <vt:lpstr>Что такое логика?</vt:lpstr>
      <vt:lpstr>Что называется высказыванием?</vt:lpstr>
      <vt:lpstr>На какие виды делятся высказывания по своей структуре? </vt:lpstr>
      <vt:lpstr>Истинность каких высказываний является договорной? </vt:lpstr>
      <vt:lpstr>Истинность каких высказываний вычисляется? </vt:lpstr>
      <vt:lpstr>Что такое таблица истинности?</vt:lpstr>
      <vt:lpstr>Какие существуют формы мышления?</vt:lpstr>
      <vt:lpstr>Что такое умозаключение?</vt:lpstr>
      <vt:lpstr>Какие значения может принимать логическое выражение?</vt:lpstr>
      <vt:lpstr>Назовите логические операции</vt:lpstr>
      <vt:lpstr>Сколько строк в таблице истинности, в которой используется две логические  переменные?</vt:lpstr>
      <vt:lpstr>Сколько строк в таблице истинности, в которой используются три логические переменные?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Устная десятка</dc:title>
  <dc:creator>VIR2Al</dc:creator>
  <cp:lastModifiedBy>1</cp:lastModifiedBy>
  <cp:revision>6</cp:revision>
  <dcterms:created xsi:type="dcterms:W3CDTF">2009-01-02T05:44:51Z</dcterms:created>
  <dcterms:modified xsi:type="dcterms:W3CDTF">2009-03-08T20:17:47Z</dcterms:modified>
</cp:coreProperties>
</file>