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65" r:id="rId4"/>
    <p:sldId id="258" r:id="rId5"/>
    <p:sldId id="260" r:id="rId6"/>
    <p:sldId id="261" r:id="rId7"/>
    <p:sldId id="277" r:id="rId8"/>
    <p:sldId id="278" r:id="rId9"/>
    <p:sldId id="279" r:id="rId10"/>
    <p:sldId id="282" r:id="rId11"/>
    <p:sldId id="266" r:id="rId12"/>
    <p:sldId id="285" r:id="rId13"/>
    <p:sldId id="264" r:id="rId14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5FBA3"/>
    <a:srgbClr val="C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94" autoAdjust="0"/>
    <p:restoredTop sz="99283" autoAdjust="0"/>
  </p:normalViewPr>
  <p:slideViewPr>
    <p:cSldViewPr>
      <p:cViewPr>
        <p:scale>
          <a:sx n="42" d="100"/>
          <a:sy n="42" d="100"/>
        </p:scale>
        <p:origin x="-2196" y="-7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6679C6-163A-4489-A3D7-7780898E811B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6DCD53-D703-419B-8AD7-B8EA68D77684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AC6A86-482A-461C-8A55-A86E6AEDBE45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6BE864-A43B-45B9-8628-A4C7D7CA30BC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06A815-DDAB-4BA2-ADB1-B177E593BEAD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8BC730-C96C-4CA9-80B5-B2E5B1E1BEEF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6B75E7-3927-4DC6-A6EA-C3A370325933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1D2C23-E9C9-4FCD-9C8A-518C74EFA0AA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3E14E2-6B80-45C1-9B14-19F6B8DB9D57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C00E11-E32B-4D25-B3CA-019DF010B01B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D8A059-49C2-49AE-86F2-15611FD4DCD3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0000"/>
            </a:gs>
            <a:gs pos="100000">
              <a:schemeClr val="tx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824460DE-3997-451B-A024-DFF8FBE9DB0F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&#1092;&#1088;&#1072;&#1075;&#1084;&#1077;&#1085;&#1090;.mp4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1.png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I:\&#1044;&#1086;&#1082;&#1083;&#1072;&#1076;&#1099;%20&#1064;&#1052;&#1054;%20&#1057;&#1099;&#1095;&#1074;&#1072;%20&#1058;&#1045;\&#1044;&#1077;&#1090;&#1103;&#1084;%20&#1086;%20&#1042;&#1077;&#1083;&#1080;&#1082;&#1086;&#1081;%20&#1054;&#1090;&#1077;&#1095;&#1077;&#1089;&#1090;&#1074;&#1077;&#1085;&#1085;&#1086;&#1081;%20&#1074;&#1086;&#1081;&#1085;&#1077;\&#1084;&#1086;&#1083;&#1086;&#1090;&#1086;&#1074;%20&#1086;&#1090;&#1088;&#1099;&#1074;&#1086;&#1082;.mp3" TargetMode="Externa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19"/>
          <p:cNvSpPr txBox="1">
            <a:spLocks noChangeArrowheads="1"/>
          </p:cNvSpPr>
          <p:nvPr/>
        </p:nvSpPr>
        <p:spPr bwMode="auto">
          <a:xfrm>
            <a:off x="468313" y="765175"/>
            <a:ext cx="79756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ru-RU" altLang="ru-RU" sz="4000" b="1">
                <a:solidFill>
                  <a:schemeClr val="bg1"/>
                </a:solidFill>
              </a:rPr>
              <a:t>Великая Отечественная война</a:t>
            </a:r>
          </a:p>
          <a:p>
            <a:pPr algn="ctr" eaLnBrk="1" hangingPunct="1"/>
            <a:r>
              <a:rPr lang="ru-RU" altLang="ru-RU" sz="4000" b="1">
                <a:solidFill>
                  <a:schemeClr val="bg1"/>
                </a:solidFill>
              </a:rPr>
              <a:t>1941-1945гг.</a:t>
            </a:r>
          </a:p>
          <a:p>
            <a:pPr algn="ctr" eaLnBrk="1" hangingPunct="1"/>
            <a:endParaRPr lang="ru-RU" altLang="ru-RU" sz="4000" b="1">
              <a:solidFill>
                <a:schemeClr val="bg1"/>
              </a:solidFill>
            </a:endParaRPr>
          </a:p>
        </p:txBody>
      </p:sp>
      <p:sp>
        <p:nvSpPr>
          <p:cNvPr id="2051" name="Text Box 20"/>
          <p:cNvSpPr txBox="1">
            <a:spLocks noChangeArrowheads="1"/>
          </p:cNvSpPr>
          <p:nvPr/>
        </p:nvSpPr>
        <p:spPr bwMode="auto">
          <a:xfrm>
            <a:off x="1331913" y="3067050"/>
            <a:ext cx="6597673" cy="1538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3000" dirty="0">
                <a:solidFill>
                  <a:schemeClr val="bg1"/>
                </a:solidFill>
              </a:rPr>
              <a:t>   </a:t>
            </a:r>
            <a:r>
              <a:rPr lang="ru-RU" altLang="ru-RU" sz="3000" dirty="0" smtClean="0">
                <a:solidFill>
                  <a:schemeClr val="bg1"/>
                </a:solidFill>
              </a:rPr>
              <a:t>Классный час </a:t>
            </a:r>
            <a:r>
              <a:rPr lang="ru-RU" sz="3200" b="1" dirty="0" smtClean="0">
                <a:solidFill>
                  <a:schemeClr val="bg1"/>
                </a:solidFill>
              </a:rPr>
              <a:t>«Имя героя в памяти потомков»</a:t>
            </a:r>
            <a:endParaRPr lang="ru-RU" sz="3200" dirty="0" smtClean="0">
              <a:solidFill>
                <a:schemeClr val="bg1"/>
              </a:solidFill>
            </a:endParaRPr>
          </a:p>
          <a:p>
            <a:pPr algn="ctr" eaLnBrk="1" hangingPunct="1"/>
            <a:endParaRPr lang="ru-RU" altLang="ru-RU" sz="3000" dirty="0">
              <a:solidFill>
                <a:schemeClr val="bg1"/>
              </a:solidFill>
            </a:endParaRPr>
          </a:p>
        </p:txBody>
      </p:sp>
      <p:sp>
        <p:nvSpPr>
          <p:cNvPr id="2069" name="AutoShape 21"/>
          <p:cNvSpPr>
            <a:spLocks noChangeArrowheads="1"/>
          </p:cNvSpPr>
          <p:nvPr/>
        </p:nvSpPr>
        <p:spPr bwMode="auto">
          <a:xfrm>
            <a:off x="7100888" y="4652963"/>
            <a:ext cx="2043112" cy="1704975"/>
          </a:xfrm>
          <a:prstGeom prst="star5">
            <a:avLst/>
          </a:prstGeom>
          <a:gradFill rotWithShape="1">
            <a:gsLst>
              <a:gs pos="0">
                <a:srgbClr val="CC0000"/>
              </a:gs>
              <a:gs pos="100000">
                <a:srgbClr val="FFFF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ru-RU"/>
          </a:p>
        </p:txBody>
      </p:sp>
      <p:pic>
        <p:nvPicPr>
          <p:cNvPr id="2053" name="Picture 22" descr="лент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59563" y="5749925"/>
            <a:ext cx="248443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4" name="Text Box 23"/>
          <p:cNvSpPr txBox="1">
            <a:spLocks noChangeArrowheads="1"/>
          </p:cNvSpPr>
          <p:nvPr/>
        </p:nvSpPr>
        <p:spPr bwMode="auto">
          <a:xfrm>
            <a:off x="468313" y="5445125"/>
            <a:ext cx="53276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dirty="0">
                <a:solidFill>
                  <a:schemeClr val="bg1"/>
                </a:solidFill>
              </a:rPr>
              <a:t>Составила</a:t>
            </a:r>
          </a:p>
          <a:p>
            <a:pPr eaLnBrk="1" hangingPunct="1"/>
            <a:r>
              <a:rPr lang="ru-RU" altLang="ru-RU" dirty="0">
                <a:solidFill>
                  <a:schemeClr val="bg1"/>
                </a:solidFill>
              </a:rPr>
              <a:t>и провела </a:t>
            </a:r>
            <a:r>
              <a:rPr lang="ru-RU" altLang="ru-RU" dirty="0" smtClean="0">
                <a:solidFill>
                  <a:schemeClr val="bg1"/>
                </a:solidFill>
              </a:rPr>
              <a:t>Селезнева Оксана Алексеевна, </a:t>
            </a:r>
            <a:endParaRPr lang="ru-RU" altLang="ru-RU" dirty="0">
              <a:solidFill>
                <a:schemeClr val="bg1"/>
              </a:solidFill>
            </a:endParaRPr>
          </a:p>
          <a:p>
            <a:pPr eaLnBrk="1" hangingPunct="1"/>
            <a:r>
              <a:rPr lang="ru-RU" altLang="ru-RU" dirty="0" smtClean="0">
                <a:solidFill>
                  <a:schemeClr val="bg1"/>
                </a:solidFill>
              </a:rPr>
              <a:t>Классный руководитель 9 класса</a:t>
            </a:r>
            <a:endParaRPr lang="ru-RU" altLang="ru-RU" dirty="0">
              <a:solidFill>
                <a:schemeClr val="bg1"/>
              </a:solidFill>
            </a:endParaRPr>
          </a:p>
          <a:p>
            <a:pPr algn="just" eaLnBrk="1" hangingPunct="1"/>
            <a:r>
              <a:rPr lang="ru-RU" altLang="ru-RU" smtClean="0">
                <a:solidFill>
                  <a:schemeClr val="bg1"/>
                </a:solidFill>
              </a:rPr>
              <a:t>2021г</a:t>
            </a:r>
            <a:endParaRPr lang="ru-RU" alt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" descr="D:\ТУРИЩЕВ И.Г\Untitled.FR12 - 0008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285728"/>
            <a:ext cx="6708795" cy="61436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6" name="AutoShape 8">
            <a:hlinkClick r:id="rId2" action="ppaction://hlinkfile"/>
          </p:cNvPr>
          <p:cNvSpPr>
            <a:spLocks noChangeArrowheads="1"/>
          </p:cNvSpPr>
          <p:nvPr/>
        </p:nvSpPr>
        <p:spPr bwMode="auto">
          <a:xfrm>
            <a:off x="4211638" y="2636838"/>
            <a:ext cx="4635500" cy="3432175"/>
          </a:xfrm>
          <a:prstGeom prst="star5">
            <a:avLst/>
          </a:prstGeom>
          <a:gradFill rotWithShape="1">
            <a:gsLst>
              <a:gs pos="0">
                <a:srgbClr val="CC0000"/>
              </a:gs>
              <a:gs pos="100000">
                <a:srgbClr val="FFFF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ru-RU"/>
          </a:p>
        </p:txBody>
      </p:sp>
      <p:pic>
        <p:nvPicPr>
          <p:cNvPr id="20483" name="Picture 9" descr="лент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37075" y="4652963"/>
            <a:ext cx="4284663" cy="191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900113" y="549275"/>
            <a:ext cx="3636962" cy="38877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sz="2400" b="1" dirty="0">
              <a:solidFill>
                <a:srgbClr val="C00000"/>
              </a:solidFill>
            </a:endParaRPr>
          </a:p>
          <a:p>
            <a:pPr algn="ctr" eaLnBrk="1" hangingPunct="1">
              <a:defRPr/>
            </a:pPr>
            <a:r>
              <a:rPr lang="ru-RU" sz="2400" b="1" dirty="0">
                <a:solidFill>
                  <a:srgbClr val="C00000"/>
                </a:solidFill>
              </a:rPr>
              <a:t>Слава вам, павшие! Слава, бессмертные!</a:t>
            </a:r>
          </a:p>
          <a:p>
            <a:pPr algn="ctr" eaLnBrk="1" hangingPunct="1">
              <a:defRPr/>
            </a:pPr>
            <a:r>
              <a:rPr lang="ru-RU" sz="2400" b="1" dirty="0">
                <a:solidFill>
                  <a:srgbClr val="C00000"/>
                </a:solidFill>
              </a:rPr>
              <a:t>Вечную память поёт вам народ.</a:t>
            </a:r>
          </a:p>
          <a:p>
            <a:pPr algn="ctr" eaLnBrk="1" hangingPunct="1">
              <a:defRPr/>
            </a:pPr>
            <a:r>
              <a:rPr lang="ru-RU" sz="2400" b="1" dirty="0">
                <a:solidFill>
                  <a:srgbClr val="C00000"/>
                </a:solidFill>
              </a:rPr>
              <a:t>Доблестно жившие и сокрушившие.</a:t>
            </a:r>
          </a:p>
          <a:p>
            <a:pPr algn="ctr" eaLnBrk="1" hangingPunct="1">
              <a:defRPr/>
            </a:pPr>
            <a:r>
              <a:rPr lang="ru-RU" sz="2400" b="1" dirty="0">
                <a:solidFill>
                  <a:srgbClr val="C00000"/>
                </a:solidFill>
              </a:rPr>
              <a:t>Слава о вас никогда не умрёт. </a:t>
            </a:r>
          </a:p>
          <a:p>
            <a:pPr algn="ctr" eaLnBrk="1" hangingPunct="1">
              <a:defRPr/>
            </a:pP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116013" y="476250"/>
            <a:ext cx="7559675" cy="6492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400" b="1" dirty="0">
                <a:solidFill>
                  <a:srgbClr val="C00000"/>
                </a:solidFill>
              </a:rPr>
              <a:t>Памятник в </a:t>
            </a:r>
            <a:r>
              <a:rPr lang="ru-RU" sz="2400" b="1" dirty="0" err="1" smtClean="0">
                <a:solidFill>
                  <a:srgbClr val="C00000"/>
                </a:solidFill>
              </a:rPr>
              <a:t>ст.Новолокинской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2" name="Picture 2" descr="F:\конкурс кл.рук.сош28\mbou_scool_n28_20210601_081057_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214422"/>
            <a:ext cx="3357586" cy="3571900"/>
          </a:xfrm>
          <a:prstGeom prst="rect">
            <a:avLst/>
          </a:prstGeom>
          <a:noFill/>
        </p:spPr>
      </p:pic>
      <p:pic>
        <p:nvPicPr>
          <p:cNvPr id="1028" name="Picture 4" descr="F:\конкурс кл.рук.сош28\mbou_scool_n28_20210601_081057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1994" y="1428736"/>
            <a:ext cx="4000534" cy="3286148"/>
          </a:xfrm>
          <a:prstGeom prst="rect">
            <a:avLst/>
          </a:prstGeom>
          <a:noFill/>
        </p:spPr>
      </p:pic>
      <p:pic>
        <p:nvPicPr>
          <p:cNvPr id="1027" name="Picture 3" descr="F:\конкурс кл.рук.сош28\mbou_scool_n28_20210601_081057_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5918" y="4071942"/>
            <a:ext cx="4286280" cy="27860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AutoShape 5"/>
          <p:cNvSpPr>
            <a:spLocks noChangeArrowheads="1"/>
          </p:cNvSpPr>
          <p:nvPr/>
        </p:nvSpPr>
        <p:spPr bwMode="auto">
          <a:xfrm>
            <a:off x="3276600" y="3933825"/>
            <a:ext cx="2401888" cy="2066925"/>
          </a:xfrm>
          <a:prstGeom prst="star5">
            <a:avLst/>
          </a:prstGeom>
          <a:gradFill rotWithShape="1">
            <a:gsLst>
              <a:gs pos="0">
                <a:srgbClr val="CC0000"/>
              </a:gs>
              <a:gs pos="100000">
                <a:srgbClr val="FFFF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ru-RU"/>
          </a:p>
        </p:txBody>
      </p:sp>
      <p:pic>
        <p:nvPicPr>
          <p:cNvPr id="33795" name="Picture 6" descr="Как на ваш взгляд Оружие со всего мир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875" y="4968875"/>
            <a:ext cx="3924300" cy="188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179388" y="439738"/>
            <a:ext cx="9144000" cy="378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>
              <a:tabLst>
                <a:tab pos="3352800" algn="l"/>
              </a:tabLst>
            </a:pPr>
            <a:r>
              <a:rPr lang="ru-RU" altLang="ru-RU" sz="3000" b="1">
                <a:solidFill>
                  <a:schemeClr val="bg1"/>
                </a:solidFill>
              </a:rPr>
              <a:t>Прочитайте вопросы и постарайтесь каждый для себя на них ответить:</a:t>
            </a:r>
          </a:p>
          <a:p>
            <a:pPr algn="ctr" eaLnBrk="1" hangingPunct="1">
              <a:tabLst>
                <a:tab pos="3352800" algn="l"/>
              </a:tabLst>
            </a:pPr>
            <a:endParaRPr lang="ru-RU" altLang="ru-RU" sz="3000" b="1">
              <a:solidFill>
                <a:schemeClr val="bg1"/>
              </a:solidFill>
            </a:endParaRPr>
          </a:p>
          <a:p>
            <a:pPr algn="ctr" eaLnBrk="1" hangingPunct="1">
              <a:tabLst>
                <a:tab pos="3352800" algn="l"/>
              </a:tabLst>
            </a:pPr>
            <a:r>
              <a:rPr lang="ru-RU" altLang="ru-RU" sz="3000" b="1">
                <a:solidFill>
                  <a:schemeClr val="bg1"/>
                </a:solidFill>
              </a:rPr>
              <a:t>1. Что нового  сегодня узнали?</a:t>
            </a:r>
          </a:p>
          <a:p>
            <a:pPr algn="ctr" eaLnBrk="1" hangingPunct="1">
              <a:tabLst>
                <a:tab pos="3352800" algn="l"/>
              </a:tabLst>
            </a:pPr>
            <a:endParaRPr lang="ru-RU" altLang="ru-RU" sz="3000" b="1">
              <a:solidFill>
                <a:schemeClr val="bg1"/>
              </a:solidFill>
            </a:endParaRPr>
          </a:p>
          <a:p>
            <a:pPr algn="ctr" eaLnBrk="1" hangingPunct="1">
              <a:tabLst>
                <a:tab pos="3352800" algn="l"/>
              </a:tabLst>
            </a:pPr>
            <a:r>
              <a:rPr lang="ru-RU" altLang="ru-RU" sz="3000" b="1">
                <a:solidFill>
                  <a:schemeClr val="bg1"/>
                </a:solidFill>
              </a:rPr>
              <a:t>2. Какие выводы сделаете для себя?</a:t>
            </a:r>
          </a:p>
          <a:p>
            <a:pPr algn="ctr" eaLnBrk="1" hangingPunct="1">
              <a:tabLst>
                <a:tab pos="3352800" algn="l"/>
              </a:tabLst>
            </a:pPr>
            <a:endParaRPr lang="ru-RU" altLang="ru-RU" sz="3000" b="1">
              <a:solidFill>
                <a:schemeClr val="bg1"/>
              </a:solidFill>
            </a:endParaRPr>
          </a:p>
          <a:p>
            <a:pPr algn="ctr" eaLnBrk="1" hangingPunct="1">
              <a:tabLst>
                <a:tab pos="3352800" algn="l"/>
              </a:tabLst>
            </a:pPr>
            <a:r>
              <a:rPr lang="ru-RU" altLang="ru-RU" sz="3000" b="1">
                <a:solidFill>
                  <a:schemeClr val="bg1"/>
                </a:solidFill>
              </a:rPr>
              <a:t>3. Как оцениваете свою работу?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В Хмельницком власть и ветераны отметили 68-летие Победы Информационно-новостной портал 'Час Пик'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5513" y="1844675"/>
            <a:ext cx="4705350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Скругленный прямоугольник 1"/>
          <p:cNvSpPr/>
          <p:nvPr/>
        </p:nvSpPr>
        <p:spPr>
          <a:xfrm>
            <a:off x="695325" y="476250"/>
            <a:ext cx="7705725" cy="6492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b="1" dirty="0">
                <a:solidFill>
                  <a:srgbClr val="FFFF00"/>
                </a:solidFill>
              </a:rPr>
              <a:t>9 мая </a:t>
            </a:r>
            <a:r>
              <a:rPr lang="ru-RU" b="1" dirty="0" smtClean="0">
                <a:solidFill>
                  <a:srgbClr val="FFFF00"/>
                </a:solidFill>
              </a:rPr>
              <a:t>2021г исполнилось 76 лет </a:t>
            </a:r>
            <a:r>
              <a:rPr lang="ru-RU" b="1" dirty="0">
                <a:solidFill>
                  <a:srgbClr val="FFFF00"/>
                </a:solidFill>
              </a:rPr>
              <a:t>со Дня Великой Победы над фашистской Германией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WordArt 10"/>
          <p:cNvSpPr>
            <a:spLocks noChangeArrowheads="1" noChangeShapeType="1" noTextEdit="1"/>
          </p:cNvSpPr>
          <p:nvPr/>
        </p:nvSpPr>
        <p:spPr bwMode="auto">
          <a:xfrm>
            <a:off x="2436813" y="3921125"/>
            <a:ext cx="4067175" cy="1174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000" b="1" kern="1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ВОЙНА</a:t>
            </a:r>
          </a:p>
        </p:txBody>
      </p:sp>
      <p:sp>
        <p:nvSpPr>
          <p:cNvPr id="11275" name="WordArt 11"/>
          <p:cNvSpPr>
            <a:spLocks noChangeArrowheads="1" noChangeShapeType="1" noTextEdit="1"/>
          </p:cNvSpPr>
          <p:nvPr/>
        </p:nvSpPr>
        <p:spPr bwMode="auto">
          <a:xfrm>
            <a:off x="1547813" y="765175"/>
            <a:ext cx="5846762" cy="885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000" b="1" kern="1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ВЕЛИКАЯ</a:t>
            </a:r>
          </a:p>
        </p:txBody>
      </p:sp>
      <p:sp>
        <p:nvSpPr>
          <p:cNvPr id="11276" name="WordArt 12"/>
          <p:cNvSpPr>
            <a:spLocks noChangeArrowheads="1" noChangeShapeType="1" noTextEdit="1"/>
          </p:cNvSpPr>
          <p:nvPr/>
        </p:nvSpPr>
        <p:spPr bwMode="auto">
          <a:xfrm>
            <a:off x="250825" y="2636838"/>
            <a:ext cx="8713788" cy="885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000" b="1" kern="1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ОТЕЧЕСТВЕННАЯ</a:t>
            </a:r>
          </a:p>
        </p:txBody>
      </p:sp>
      <p:sp>
        <p:nvSpPr>
          <p:cNvPr id="11277" name="AutoShape 13"/>
          <p:cNvSpPr>
            <a:spLocks noChangeArrowheads="1"/>
          </p:cNvSpPr>
          <p:nvPr/>
        </p:nvSpPr>
        <p:spPr bwMode="auto">
          <a:xfrm>
            <a:off x="7235825" y="4797425"/>
            <a:ext cx="1538288" cy="1346200"/>
          </a:xfrm>
          <a:prstGeom prst="star5">
            <a:avLst/>
          </a:prstGeom>
          <a:gradFill rotWithShape="1">
            <a:gsLst>
              <a:gs pos="0">
                <a:srgbClr val="CC0000"/>
              </a:gs>
              <a:gs pos="100000">
                <a:srgbClr val="FFFF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ru-RU"/>
          </a:p>
        </p:txBody>
      </p:sp>
      <p:pic>
        <p:nvPicPr>
          <p:cNvPr id="7174" name="Picture 14" descr="лент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4025" y="5589588"/>
            <a:ext cx="2339975" cy="104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2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77"/>
                  </p:tgtEl>
                </p:cond>
              </p:nextCondLst>
            </p:seq>
          </p:childTnLst>
        </p:cTn>
      </p:par>
    </p:tnLst>
    <p:bldLst>
      <p:bldP spid="11275" grpId="0" animBg="1"/>
      <p:bldP spid="1127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WordArt 6"/>
          <p:cNvSpPr>
            <a:spLocks noChangeArrowheads="1" noChangeShapeType="1" noTextEdit="1"/>
          </p:cNvSpPr>
          <p:nvPr/>
        </p:nvSpPr>
        <p:spPr bwMode="auto">
          <a:xfrm>
            <a:off x="1619250" y="908050"/>
            <a:ext cx="5689600" cy="38877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508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22 июня </a:t>
            </a:r>
          </a:p>
          <a:p>
            <a:pPr algn="ctr"/>
            <a:r>
              <a:rPr lang="ru-RU" sz="3600" kern="10">
                <a:ln w="508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1941 года </a:t>
            </a:r>
          </a:p>
        </p:txBody>
      </p:sp>
      <p:sp>
        <p:nvSpPr>
          <p:cNvPr id="4105" name="AutoShape 9"/>
          <p:cNvSpPr>
            <a:spLocks noChangeArrowheads="1"/>
          </p:cNvSpPr>
          <p:nvPr/>
        </p:nvSpPr>
        <p:spPr bwMode="auto">
          <a:xfrm>
            <a:off x="6804025" y="4437063"/>
            <a:ext cx="2043113" cy="1704975"/>
          </a:xfrm>
          <a:prstGeom prst="star5">
            <a:avLst/>
          </a:prstGeom>
          <a:gradFill rotWithShape="1">
            <a:gsLst>
              <a:gs pos="0">
                <a:srgbClr val="CC0000"/>
              </a:gs>
              <a:gs pos="100000">
                <a:srgbClr val="FFFF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ru-RU"/>
          </a:p>
        </p:txBody>
      </p:sp>
      <p:pic>
        <p:nvPicPr>
          <p:cNvPr id="8196" name="Picture 10" descr="лент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43663" y="5445125"/>
            <a:ext cx="248443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6" name="AutoShape 12"/>
          <p:cNvSpPr>
            <a:spLocks noChangeArrowheads="1"/>
          </p:cNvSpPr>
          <p:nvPr/>
        </p:nvSpPr>
        <p:spPr bwMode="auto">
          <a:xfrm>
            <a:off x="6804025" y="4508500"/>
            <a:ext cx="2043113" cy="1704975"/>
          </a:xfrm>
          <a:prstGeom prst="star5">
            <a:avLst/>
          </a:prstGeom>
          <a:gradFill rotWithShape="1">
            <a:gsLst>
              <a:gs pos="0">
                <a:srgbClr val="CC0000"/>
              </a:gs>
              <a:gs pos="100000">
                <a:srgbClr val="FFFF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ru-RU"/>
          </a:p>
        </p:txBody>
      </p:sp>
      <p:pic>
        <p:nvPicPr>
          <p:cNvPr id="9219" name="Picture 13" descr="лент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5516563"/>
            <a:ext cx="248443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 descr="0_3acfd_6acd0856_X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188913"/>
            <a:ext cx="4762500" cy="3267075"/>
          </a:xfrm>
          <a:prstGeom prst="rect">
            <a:avLst/>
          </a:prstGeom>
          <a:noFill/>
          <a:ln w="50800">
            <a:solidFill>
              <a:srgbClr val="FF9900"/>
            </a:solidFill>
            <a:miter lim="800000"/>
            <a:headEnd/>
            <a:tailEnd/>
          </a:ln>
        </p:spPr>
      </p:pic>
      <p:pic>
        <p:nvPicPr>
          <p:cNvPr id="6152" name="молотов отрывок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268538" y="6092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9" descr="0_6824b_67f5a94d_XL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92725" y="692150"/>
            <a:ext cx="4284663" cy="3214688"/>
          </a:xfrm>
          <a:prstGeom prst="rect">
            <a:avLst/>
          </a:prstGeom>
          <a:noFill/>
          <a:ln w="50800">
            <a:solidFill>
              <a:srgbClr val="FF9900"/>
            </a:solidFill>
            <a:miter lim="800000"/>
            <a:headEnd/>
            <a:tailEnd/>
          </a:ln>
        </p:spPr>
      </p:pic>
      <p:pic>
        <p:nvPicPr>
          <p:cNvPr id="6154" name="Picture 10" descr="149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87900" y="3141663"/>
            <a:ext cx="3984625" cy="3351212"/>
          </a:xfrm>
          <a:prstGeom prst="rect">
            <a:avLst/>
          </a:prstGeom>
          <a:noFill/>
          <a:ln w="50800">
            <a:solidFill>
              <a:srgbClr val="FF9900"/>
            </a:solidFill>
            <a:miter lim="800000"/>
            <a:headEnd/>
            <a:tailEnd/>
          </a:ln>
        </p:spPr>
      </p:pic>
      <p:pic>
        <p:nvPicPr>
          <p:cNvPr id="6155" name="Picture 11" descr="miti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39750" y="2708275"/>
            <a:ext cx="4419600" cy="2906713"/>
          </a:xfrm>
          <a:prstGeom prst="rect">
            <a:avLst/>
          </a:prstGeom>
          <a:noFill/>
          <a:ln w="50800">
            <a:solidFill>
              <a:srgbClr val="FF99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862" fill="hold"/>
                                        <p:tgtEl>
                                          <p:spTgt spid="61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2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5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5"/>
          <p:cNvSpPr txBox="1">
            <a:spLocks noChangeArrowheads="1"/>
          </p:cNvSpPr>
          <p:nvPr/>
        </p:nvSpPr>
        <p:spPr bwMode="auto">
          <a:xfrm>
            <a:off x="4716463" y="1603375"/>
            <a:ext cx="3641751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3000" b="1" dirty="0">
                <a:solidFill>
                  <a:schemeClr val="bg1"/>
                </a:solidFill>
              </a:rPr>
              <a:t> </a:t>
            </a:r>
            <a:r>
              <a:rPr lang="ru-RU" sz="3200" dirty="0" err="1" smtClean="0">
                <a:solidFill>
                  <a:schemeClr val="bg1"/>
                </a:solidFill>
              </a:rPr>
              <a:t>Турищев</a:t>
            </a:r>
            <a:endParaRPr lang="ru-RU" sz="3200" dirty="0" smtClean="0">
              <a:solidFill>
                <a:schemeClr val="bg1"/>
              </a:solidFill>
            </a:endParaRPr>
          </a:p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Иван</a:t>
            </a:r>
          </a:p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Григорьевич</a:t>
            </a:r>
          </a:p>
          <a:p>
            <a:pPr eaLnBrk="1" hangingPunct="1"/>
            <a:endParaRPr lang="ru-RU" altLang="ru-RU" sz="3200" b="1" dirty="0">
              <a:solidFill>
                <a:schemeClr val="bg1"/>
              </a:solidFill>
            </a:endParaRPr>
          </a:p>
        </p:txBody>
      </p:sp>
      <p:sp>
        <p:nvSpPr>
          <p:cNvPr id="7178" name="AutoShape 10"/>
          <p:cNvSpPr>
            <a:spLocks noChangeArrowheads="1"/>
          </p:cNvSpPr>
          <p:nvPr/>
        </p:nvSpPr>
        <p:spPr bwMode="auto">
          <a:xfrm>
            <a:off x="6732588" y="4437063"/>
            <a:ext cx="2043112" cy="1704975"/>
          </a:xfrm>
          <a:prstGeom prst="star5">
            <a:avLst/>
          </a:prstGeom>
          <a:gradFill rotWithShape="1">
            <a:gsLst>
              <a:gs pos="0">
                <a:srgbClr val="CC0000"/>
              </a:gs>
              <a:gs pos="100000">
                <a:srgbClr val="FFFF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ru-RU"/>
          </a:p>
        </p:txBody>
      </p:sp>
      <p:pic>
        <p:nvPicPr>
          <p:cNvPr id="10245" name="Picture 11" descr="лент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43663" y="5445125"/>
            <a:ext cx="248443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1" name="Picture 1" descr="D:\ТУРИЩЕВ И.Г\турищев и.г..pdf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85728"/>
            <a:ext cx="4090987" cy="6159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конкурс кл.рук.сош28\Турище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42852"/>
            <a:ext cx="6143668" cy="6500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конкурс кл.рук.сош28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85728"/>
            <a:ext cx="3857652" cy="6215106"/>
          </a:xfrm>
          <a:prstGeom prst="rect">
            <a:avLst/>
          </a:prstGeom>
          <a:noFill/>
        </p:spPr>
      </p:pic>
      <p:pic>
        <p:nvPicPr>
          <p:cNvPr id="2051" name="Picture 3" descr="F:\конкурс кл.рук.сош28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285728"/>
            <a:ext cx="4143404" cy="6215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конкурс кл.рук.сош28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357166"/>
            <a:ext cx="5214973" cy="62865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1363</TotalTime>
  <Words>114</Words>
  <Application>Microsoft Office PowerPoint</Application>
  <PresentationFormat>Экран (4:3)</PresentationFormat>
  <Paragraphs>29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Windows User</dc:creator>
  <cp:lastModifiedBy>Orion</cp:lastModifiedBy>
  <cp:revision>42</cp:revision>
  <dcterms:created xsi:type="dcterms:W3CDTF">2014-11-03T21:40:16Z</dcterms:created>
  <dcterms:modified xsi:type="dcterms:W3CDTF">2021-12-28T05:41:56Z</dcterms:modified>
</cp:coreProperties>
</file>