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72;&#1090;&#1090;&#1077;&#1089;&#1090;&#1072;&#1094;&#1080;&#1103;%202020\&#1079;&#1072;&#1085;&#1103;&#1090;&#1080;&#1077;%20&#1087;&#1088;&#1086;&#1075;&#1091;&#1083;&#1082;&#1072;%20&#1087;&#1086;%20&#1088;&#1086;&#1076;&#1080;&#1085;&#1077;\&#1056;&#1086;&#1089;&#1089;&#1080;&#1103;%20&#1056;&#1086;&#1076;&#1080;&#1085;&#1072;%20&#1084;&#1086;&#1103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200310_1641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334390" y="-905820"/>
            <a:ext cx="6429421" cy="8669637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15338" y="6072206"/>
            <a:ext cx="42862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50513" t="26367" r="19289" b="16992"/>
          <a:stretch>
            <a:fillRect/>
          </a:stretch>
        </p:blipFill>
        <p:spPr bwMode="auto">
          <a:xfrm>
            <a:off x="1214414" y="0"/>
            <a:ext cx="7429552" cy="6780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>
            <a:off x="3000364" y="4643446"/>
            <a:ext cx="785818" cy="7143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072330" y="857232"/>
            <a:ext cx="785818" cy="78581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hlinkClick r:id="rId3" action="ppaction://hlinksldjump"/>
          </p:cNvPr>
          <p:cNvSpPr/>
          <p:nvPr/>
        </p:nvSpPr>
        <p:spPr>
          <a:xfrm>
            <a:off x="5072066" y="2928934"/>
            <a:ext cx="857256" cy="78581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9" name="Picture 15" descr="https://forums.drom.ru/attachment.php?attachmentid=5829630&amp;d=1458355193&amp;thumb=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61" t="1656" r="1364" b="3973"/>
          <a:stretch>
            <a:fillRect/>
          </a:stretch>
        </p:blipFill>
        <p:spPr bwMode="auto">
          <a:xfrm>
            <a:off x="142844" y="3357562"/>
            <a:ext cx="1500198" cy="1644448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42862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rId5" action="ppaction://hlinksldjump" highlightClick="1"/>
          </p:cNvPr>
          <p:cNvSpPr/>
          <p:nvPr/>
        </p:nvSpPr>
        <p:spPr>
          <a:xfrm>
            <a:off x="7572396" y="6286520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hlinkClick r:id="rId6" action="ppaction://hlinksldjump"/>
          </p:cNvPr>
          <p:cNvSpPr/>
          <p:nvPr/>
        </p:nvSpPr>
        <p:spPr>
          <a:xfrm>
            <a:off x="6858016" y="6286520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3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7872E-6 C 0.00191 0.0148 0.00503 0.02776 0.00156 0.04302 C 1.38889E-6 0.04973 -0.00434 0.05481 -0.00608 0.06152 C -0.00469 0.07632 -0.00556 0.08025 0.00156 0.0902 C 0.00486 0.10292 0.00243 0.12026 0.01389 0.12489 C 0.01892 0.12928 0.02361 0.13067 0.02934 0.13321 C 0.04479 0.13252 0.06354 0.14015 0.07552 0.12697 C 0.09653 0.10384 0.0592 0.13807 0.08316 0.11679 C 0.0908 0.1013 0.08055 0.11957 0.09236 0.10662 C 0.09375 0.105 0.09427 0.10222 0.09548 0.10037 C 0.09983 0.09343 0.10017 0.09598 0.10312 0.08812 C 0.1092 0.07216 0.09948 0.09182 0.10781 0.07586 C 0.10955 0.06915 0.11059 0.06198 0.11233 0.05528 C 0.1158 0.02382 0.11649 -0.00763 0.12153 -0.03885 C 0.12344 -0.05134 0.12552 -0.06336 0.1309 -0.07377 C 0.13333 -0.08464 0.13941 -0.09597 0.14462 -0.10453 C 0.14583 -0.10638 0.14618 -0.10916 0.14774 -0.11077 C 0.14896 -0.11216 0.15087 -0.11193 0.15243 -0.11262 C 0.16354 -0.12789 0.18108 -0.12141 0.19392 -0.11077 C 0.19705 -0.09829 0.20972 -0.0814 0.21701 -0.07169 " pathEditMode="relative" rAng="0" ptsTypes="fffffffffffffffffffA">
                                      <p:cBhvr>
                                        <p:cTn id="18" dur="3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701 -0.07169 C 0.22899 -0.05874 0.23958 -0.0599 0.25417 -0.05967 C 0.26962 -0.06244 0.29635 -0.06522 0.3151 -0.07146 C 0.32135 -0.07354 0.3276 -0.0784 0.3342 -0.08187 C 0.33594 -0.08279 0.33872 -0.08464 0.33872 -0.08441 C 0.34184 -0.08765 0.34462 -0.09089 0.34757 -0.09436 C 0.34896 -0.09598 0.35052 -0.0969 0.35191 -0.09852 C 0.3526 -0.10014 0.3559 -0.10314 0.3559 -0.10291 C 0.35972 -0.11193 0.3658 -0.11956 0.3717 -0.12581 C 0.37309 -0.13506 0.37639 -0.1457 0.3757 -0.15518 " pathEditMode="relative" rAng="-316860" ptsTypes="fffffffffA">
                                      <p:cBhvr>
                                        <p:cTn id="26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-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 -0.06267 C 0.44948 -0.06406 0.44323 -0.07955 0.44167 -0.08349 C 0.44063 -0.08603 0.43854 -0.09042 0.43854 -0.09019 C 0.43698 -0.11563 0.43073 -0.15865 0.45 -0.16813 C 0.45278 -0.17137 0.45556 -0.17437 0.45851 -0.17761 C 0.46076 -0.18016 0.46684 -0.18224 0.46684 -0.18201 C 0.47691 -0.19796 0.4658 -0.18247 0.47552 -0.19126 C 0.48958 -0.20421 0.47882 -0.19796 0.48802 -0.20259 C 0.5059 -0.22201 0.54826 -0.21369 0.56024 -0.21415 C 0.56962 -0.21485 0.57917 -0.21577 0.58872 -0.2167 C 0.59097 -0.21785 0.59566 -0.21947 0.59705 -0.22317 C 0.60156 -0.23497 0.60035 -0.25046 0.60417 -0.26249 C 0.60729 -0.27266 0.61302 -0.27844 0.61545 -0.28978 C 0.61667 -0.30411 0.61754 -0.3166 0.6224 -0.32886 C 0.62292 -0.3321 0.62326 -0.33487 0.62379 -0.33811 C 0.62465 -0.34251 0.62674 -0.35176 0.62674 -0.35152 C 0.62448 -0.38737 0.62726 -0.36424 0.62379 -0.38159 C 0.62344 -0.38483 0.62344 -0.3883 0.6224 -0.39061 C 0.62153 -0.39362 0.6184 -0.39755 0.6184 -0.39732 " pathEditMode="relative" rAng="0" ptsTypes="ffffffffffffffffffA">
                                      <p:cBhvr>
                                        <p:cTn id="34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14290"/>
            <a:ext cx="5286412" cy="641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42862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7572396" y="6286520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20200218_154802.jpg"/>
          <p:cNvPicPr>
            <a:picLocks noChangeAspect="1"/>
          </p:cNvPicPr>
          <p:nvPr/>
        </p:nvPicPr>
        <p:blipFill>
          <a:blip r:embed="rId2" cstate="print"/>
          <a:srcRect t="5208" r="9257" b="4166"/>
          <a:stretch>
            <a:fillRect/>
          </a:stretch>
        </p:blipFill>
        <p:spPr>
          <a:xfrm>
            <a:off x="2285984" y="214290"/>
            <a:ext cx="4786346" cy="6447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42862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00218_154435.jpg"/>
          <p:cNvPicPr>
            <a:picLocks noChangeAspect="1"/>
          </p:cNvPicPr>
          <p:nvPr/>
        </p:nvPicPr>
        <p:blipFill>
          <a:blip r:embed="rId2" cstate="print"/>
          <a:srcRect l="2233" t="14582" r="13472"/>
          <a:stretch>
            <a:fillRect/>
          </a:stretch>
        </p:blipFill>
        <p:spPr>
          <a:xfrm>
            <a:off x="2357422" y="214290"/>
            <a:ext cx="4714908" cy="6443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Управляющая кнопка: назад 2">
            <a:hlinkClick r:id="rId3" action="ppaction://hlinksldjump" highlightClick="1"/>
          </p:cNvPr>
          <p:cNvSpPr/>
          <p:nvPr/>
        </p:nvSpPr>
        <p:spPr>
          <a:xfrm>
            <a:off x="8001024" y="6143644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оссия Родина мо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0971" y="267868"/>
            <a:ext cx="8405871" cy="6304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0</Words>
  <PresentationFormat>Экран (4:3)</PresentationFormat>
  <Paragraphs>0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40</cp:revision>
  <dcterms:created xsi:type="dcterms:W3CDTF">2020-02-25T16:38:24Z</dcterms:created>
  <dcterms:modified xsi:type="dcterms:W3CDTF">2020-03-24T16:31:29Z</dcterms:modified>
</cp:coreProperties>
</file>