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8" r:id="rId4"/>
  </p:sldMasterIdLst>
  <p:notesMasterIdLst>
    <p:notesMasterId r:id="rId17"/>
  </p:notesMasterIdLst>
  <p:sldIdLst>
    <p:sldId id="262" r:id="rId5"/>
    <p:sldId id="274" r:id="rId6"/>
    <p:sldId id="275" r:id="rId7"/>
    <p:sldId id="276" r:id="rId8"/>
    <p:sldId id="277" r:id="rId9"/>
    <p:sldId id="264" r:id="rId10"/>
    <p:sldId id="265" r:id="rId11"/>
    <p:sldId id="267" r:id="rId12"/>
    <p:sldId id="266" r:id="rId13"/>
    <p:sldId id="278" r:id="rId14"/>
    <p:sldId id="273" r:id="rId15"/>
    <p:sldId id="268" r:id="rId16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5" autoAdjust="0"/>
    <p:restoredTop sz="93750" autoAdjust="0"/>
  </p:normalViewPr>
  <p:slideViewPr>
    <p:cSldViewPr snapToGrid="0">
      <p:cViewPr>
        <p:scale>
          <a:sx n="100" d="100"/>
          <a:sy n="100" d="100"/>
        </p:scale>
        <p:origin x="-538" y="-62"/>
      </p:cViewPr>
      <p:guideLst>
        <p:guide orient="horz" pos="2448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14369-9DF2-4D09-8FCD-FEF659D8DEA8}" type="datetimeFigureOut">
              <a:rPr lang="en-US" smtClean="0"/>
              <a:pPr/>
              <a:t>4/15/2022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6C781-595C-4735-B257-C2F670AAB4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7546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0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63.svg"/><Relationship Id="rId7" Type="http://schemas.openxmlformats.org/officeDocument/2006/relationships/image" Target="../media/image104.svg"/><Relationship Id="rId12" Type="http://schemas.openxmlformats.org/officeDocument/2006/relationships/image" Target="../media/image8.emf"/><Relationship Id="rId2" Type="http://schemas.openxmlformats.org/officeDocument/2006/relationships/image" Target="../media/image3.png"/><Relationship Id="rId16" Type="http://schemas.openxmlformats.org/officeDocument/2006/relationships/image" Target="../media/image195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46.svg"/><Relationship Id="rId5" Type="http://schemas.openxmlformats.org/officeDocument/2006/relationships/image" Target="../media/image87.svg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28.svg"/><Relationship Id="rId14" Type="http://schemas.openxmlformats.org/officeDocument/2006/relationships/image" Target="../media/image179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0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63.svg"/><Relationship Id="rId7" Type="http://schemas.openxmlformats.org/officeDocument/2006/relationships/image" Target="../media/image104.svg"/><Relationship Id="rId12" Type="http://schemas.openxmlformats.org/officeDocument/2006/relationships/image" Target="../media/image8.emf"/><Relationship Id="rId2" Type="http://schemas.openxmlformats.org/officeDocument/2006/relationships/image" Target="../media/image3.png"/><Relationship Id="rId16" Type="http://schemas.openxmlformats.org/officeDocument/2006/relationships/image" Target="../media/image195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46.svg"/><Relationship Id="rId5" Type="http://schemas.openxmlformats.org/officeDocument/2006/relationships/image" Target="../media/image87.svg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28.svg"/><Relationship Id="rId14" Type="http://schemas.openxmlformats.org/officeDocument/2006/relationships/image" Target="../media/image17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0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63.svg"/><Relationship Id="rId7" Type="http://schemas.openxmlformats.org/officeDocument/2006/relationships/image" Target="../media/image104.svg"/><Relationship Id="rId12" Type="http://schemas.openxmlformats.org/officeDocument/2006/relationships/image" Target="../media/image8.emf"/><Relationship Id="rId2" Type="http://schemas.openxmlformats.org/officeDocument/2006/relationships/image" Target="../media/image3.png"/><Relationship Id="rId16" Type="http://schemas.openxmlformats.org/officeDocument/2006/relationships/image" Target="../media/image195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46.svg"/><Relationship Id="rId5" Type="http://schemas.openxmlformats.org/officeDocument/2006/relationships/image" Target="../media/image87.svg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28.svg"/><Relationship Id="rId14" Type="http://schemas.openxmlformats.org/officeDocument/2006/relationships/image" Target="../media/image17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CD726594-28C5-49BB-9650-C73FEF412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6476" y="602701"/>
            <a:ext cx="7701138" cy="64008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9B5EFF00-F523-47FB-8C8D-C3E3D048EC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2445" y="1490472"/>
            <a:ext cx="5029200" cy="457200"/>
          </a:xfrm>
        </p:spPr>
        <p:txBody>
          <a:bodyPr/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="" xmlns:a16="http://schemas.microsoft.com/office/drawing/2014/main" id="{48388A6B-2E80-4B02-967B-5F07FF5FDA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3218688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="" xmlns:a16="http://schemas.microsoft.com/office/drawing/2014/main" id="{7E09718B-46DA-4611-8060-44868BFC15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6000" y="384048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="" xmlns:a16="http://schemas.microsoft.com/office/drawing/2014/main" id="{934E8D9F-9026-46FD-B26A-590CF532AF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86000" y="4471416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="" xmlns:a16="http://schemas.microsoft.com/office/drawing/2014/main" id="{41009B24-6BCC-481A-B6A9-57963FAAF4F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507492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="" xmlns:a16="http://schemas.microsoft.com/office/drawing/2014/main" id="{475874D6-993B-4386-9814-8A9B2CE7A5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86000" y="571500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2D9018A6-EC8E-46FC-A247-2D203FAFBB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22003" y="2760435"/>
            <a:ext cx="4721902" cy="19674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="" xmlns:a16="http://schemas.microsoft.com/office/drawing/2014/main" id="{EB82EAE9-C244-4B7C-83DA-D78945255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2443" y="1983195"/>
            <a:ext cx="5029201" cy="741717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422833469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pos="144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pos="6192">
          <p15:clr>
            <a:srgbClr val="FBAE40"/>
          </p15:clr>
        </p15:guide>
        <p15:guide id="4" orient="horz" pos="475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="" xmlns:a16="http://schemas.microsoft.com/office/drawing/2014/main" id="{B194FA4C-2DE0-994F-9FE9-56269D16B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45370">
            <a:off x="7414025" y="787985"/>
            <a:ext cx="2508972" cy="267623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36C84385-BF2D-1A48-8ABF-182D8CFE8F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9040" y="5367525"/>
            <a:ext cx="2504662" cy="223777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FC6B08E2-B34E-D842-A62E-52C605DD453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042650">
            <a:off x="658407" y="4434867"/>
            <a:ext cx="2235274" cy="266289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36AA9A5D-001C-DB44-A987-D00CEBAFDF8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891533">
            <a:off x="7016427" y="4307121"/>
            <a:ext cx="2438140" cy="240355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1F717B7B-8014-49A8-8DEE-0B76DC52BB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6112" y="369605"/>
            <a:ext cx="4873868" cy="4873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BDD0522-1B9F-4B49-9036-9D80455C400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280116" y="1179825"/>
            <a:ext cx="3324970" cy="333706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AEFF3B96-43B8-4405-AB94-25EEBADE306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336419">
            <a:off x="366708" y="786539"/>
            <a:ext cx="1923169" cy="260465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="" xmlns:a16="http://schemas.microsoft.com/office/drawing/2014/main" id="{30283C0C-5422-43FF-BE18-A1A604B036B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496944">
            <a:off x="642492" y="1956383"/>
            <a:ext cx="1371600" cy="3386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="" xmlns:a16="http://schemas.microsoft.com/office/drawing/2014/main" id="{7A44C2EB-B795-4B2E-90BF-763FDB6874F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134069">
            <a:off x="1048976" y="5775753"/>
            <a:ext cx="1371600" cy="3386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="" xmlns:a16="http://schemas.microsoft.com/office/drawing/2014/main" id="{BA76D571-91E0-48A9-8FCE-72376A6BD35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387953">
            <a:off x="7928710" y="1892435"/>
            <a:ext cx="1371600" cy="338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7CA9E3-AC82-42CE-84E2-9DD7091FD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2736" y="2320160"/>
            <a:ext cx="2743200" cy="1472184"/>
          </a:xfrm>
        </p:spPr>
        <p:txBody>
          <a:bodyPr>
            <a:normAutofit/>
          </a:bodyPr>
          <a:lstStyle>
            <a:lvl1pPr algn="ctr">
              <a:lnSpc>
                <a:spcPts val="5400"/>
              </a:lnSpc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="" xmlns:a16="http://schemas.microsoft.com/office/drawing/2014/main" id="{AE13F347-2D12-4D3C-B05A-1CAD54B29F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462530">
            <a:off x="493776" y="1517904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="" xmlns:a16="http://schemas.microsoft.com/office/drawing/2014/main" id="{38EF6AA3-FB4B-4FD2-A9F5-45B69D73F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1076257">
            <a:off x="786384" y="5330952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="" xmlns:a16="http://schemas.microsoft.com/office/drawing/2014/main" id="{0E42CCB3-AA1A-4EDC-9889-6138E5A43B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90975" y="5769864"/>
            <a:ext cx="2057400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="" xmlns:a16="http://schemas.microsoft.com/office/drawing/2014/main" id="{65CD2D70-E5CE-4005-898D-ADEBF2BDB9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65409">
            <a:off x="7319200" y="4932921"/>
            <a:ext cx="1408176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8" name="Text Placeholder 32">
            <a:extLst>
              <a:ext uri="{FF2B5EF4-FFF2-40B4-BE49-F238E27FC236}">
                <a16:creationId xmlns="" xmlns:a16="http://schemas.microsoft.com/office/drawing/2014/main" id="{66CAC128-DAA4-4DEB-B22C-6FD6222E60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424352">
            <a:off x="7735824" y="1467368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="" xmlns:a16="http://schemas.microsoft.com/office/drawing/2014/main" id="{9217FCA8-AD80-4367-8B93-77947ECD42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435466">
            <a:off x="311201" y="2153171"/>
            <a:ext cx="182880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5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="" xmlns:a16="http://schemas.microsoft.com/office/drawing/2014/main" id="{A26EB10B-C1B7-4602-8644-638ABFBF90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21014892">
            <a:off x="950976" y="5916168"/>
            <a:ext cx="169164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6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="" xmlns:a16="http://schemas.microsoft.com/office/drawing/2014/main" id="{462471B7-CE57-4BBA-9FD0-5E5FAF6AA7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41648" y="6345936"/>
            <a:ext cx="1901952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2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="" xmlns:a16="http://schemas.microsoft.com/office/drawing/2014/main" id="{2D23A9D7-FC3D-44F2-A43B-EB186586CA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0934260">
            <a:off x="7319200" y="5481561"/>
            <a:ext cx="182880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4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="" xmlns:a16="http://schemas.microsoft.com/office/drawing/2014/main" id="{93C58976-3720-42C0-A62D-E3CD4143E15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1378385">
            <a:off x="7717536" y="2055952"/>
            <a:ext cx="1901952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tx2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Text Placeholder 32">
            <a:extLst>
              <a:ext uri="{FF2B5EF4-FFF2-40B4-BE49-F238E27FC236}">
                <a16:creationId xmlns="" xmlns:a16="http://schemas.microsoft.com/office/drawing/2014/main" id="{E39D7B93-907E-435D-A657-DCF26F9275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49040" y="1837944"/>
            <a:ext cx="2560320" cy="41904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="" xmlns:a16="http://schemas.microsoft.com/office/drawing/2014/main" id="{0EA9CD02-09B3-204C-8C79-BDC98ACBC62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288536" y="6133761"/>
            <a:ext cx="1371600" cy="33867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="" xmlns:a16="http://schemas.microsoft.com/office/drawing/2014/main" id="{D6849C06-4809-7445-B720-4AB527FE71E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828177">
            <a:off x="7395864" y="5353656"/>
            <a:ext cx="1371600" cy="338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2738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70320" y="7258982"/>
            <a:ext cx="3349447" cy="41452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052599-2BFE-4DE0-9D7A-336D63C2788F}" type="datetimeFigureOut">
              <a:rPr lang="ru-RU" smtClean="0"/>
              <a:pPr>
                <a:defRPr/>
              </a:pPr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" y="7265628"/>
            <a:ext cx="3939540" cy="41452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797857" y="1163222"/>
            <a:ext cx="502920" cy="50016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B23102E-20F7-4E63-96EA-49560D1F49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31927" y="1730654"/>
            <a:ext cx="9354312" cy="5181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CD726594-28C5-49BB-9650-C73FEF412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6476" y="602701"/>
            <a:ext cx="7701138" cy="64008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9B5EFF00-F523-47FB-8C8D-C3E3D048EC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2445" y="1490472"/>
            <a:ext cx="5029200" cy="457200"/>
          </a:xfrm>
        </p:spPr>
        <p:txBody>
          <a:bodyPr/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="" xmlns:a16="http://schemas.microsoft.com/office/drawing/2014/main" id="{48388A6B-2E80-4B02-967B-5F07FF5FDA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3218688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="" xmlns:a16="http://schemas.microsoft.com/office/drawing/2014/main" id="{7E09718B-46DA-4611-8060-44868BFC15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6000" y="384048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="" xmlns:a16="http://schemas.microsoft.com/office/drawing/2014/main" id="{934E8D9F-9026-46FD-B26A-590CF532AF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86000" y="4471416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="" xmlns:a16="http://schemas.microsoft.com/office/drawing/2014/main" id="{41009B24-6BCC-481A-B6A9-57963FAAF4F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507492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="" xmlns:a16="http://schemas.microsoft.com/office/drawing/2014/main" id="{475874D6-993B-4386-9814-8A9B2CE7A5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86000" y="571500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2D9018A6-EC8E-46FC-A247-2D203FAFBB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22003" y="2760435"/>
            <a:ext cx="4721902" cy="19674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="" xmlns:a16="http://schemas.microsoft.com/office/drawing/2014/main" id="{EB82EAE9-C244-4B7C-83DA-D78945255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2443" y="1983195"/>
            <a:ext cx="5029201" cy="741717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422833469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144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pos="6192">
          <p15:clr>
            <a:srgbClr val="FBAE40"/>
          </p15:clr>
        </p15:guide>
        <p15:guide id="4" orient="horz" pos="475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="" xmlns:a16="http://schemas.microsoft.com/office/drawing/2014/main" id="{B194FA4C-2DE0-994F-9FE9-56269D16B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45370">
            <a:off x="7414025" y="787985"/>
            <a:ext cx="2508972" cy="267623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36C84385-BF2D-1A48-8ABF-182D8CFE8F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9040" y="5367525"/>
            <a:ext cx="2504662" cy="223777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FC6B08E2-B34E-D842-A62E-52C605DD453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042650">
            <a:off x="658407" y="4434867"/>
            <a:ext cx="2235274" cy="266289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36AA9A5D-001C-DB44-A987-D00CEBAFDF8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891533">
            <a:off x="7016427" y="4307121"/>
            <a:ext cx="2438140" cy="240355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1F717B7B-8014-49A8-8DEE-0B76DC52BB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6112" y="369605"/>
            <a:ext cx="4873868" cy="4873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BDD0522-1B9F-4B49-9036-9D80455C400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280116" y="1179825"/>
            <a:ext cx="3324970" cy="333706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AEFF3B96-43B8-4405-AB94-25EEBADE306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336419">
            <a:off x="366708" y="786539"/>
            <a:ext cx="1923169" cy="260465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="" xmlns:a16="http://schemas.microsoft.com/office/drawing/2014/main" id="{30283C0C-5422-43FF-BE18-A1A604B036B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496944">
            <a:off x="642492" y="1956383"/>
            <a:ext cx="1371600" cy="3386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="" xmlns:a16="http://schemas.microsoft.com/office/drawing/2014/main" id="{7A44C2EB-B795-4B2E-90BF-763FDB6874F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134069">
            <a:off x="1048976" y="5775753"/>
            <a:ext cx="1371600" cy="3386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="" xmlns:a16="http://schemas.microsoft.com/office/drawing/2014/main" id="{BA76D571-91E0-48A9-8FCE-72376A6BD35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387953">
            <a:off x="7928710" y="1892435"/>
            <a:ext cx="1371600" cy="338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7CA9E3-AC82-42CE-84E2-9DD7091FD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2736" y="2320160"/>
            <a:ext cx="2743200" cy="1472184"/>
          </a:xfrm>
        </p:spPr>
        <p:txBody>
          <a:bodyPr>
            <a:normAutofit/>
          </a:bodyPr>
          <a:lstStyle>
            <a:lvl1pPr algn="ctr">
              <a:lnSpc>
                <a:spcPts val="5400"/>
              </a:lnSpc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="" xmlns:a16="http://schemas.microsoft.com/office/drawing/2014/main" id="{AE13F347-2D12-4D3C-B05A-1CAD54B29F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462530">
            <a:off x="493776" y="1517904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="" xmlns:a16="http://schemas.microsoft.com/office/drawing/2014/main" id="{38EF6AA3-FB4B-4FD2-A9F5-45B69D73F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1076257">
            <a:off x="786384" y="5330952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="" xmlns:a16="http://schemas.microsoft.com/office/drawing/2014/main" id="{0E42CCB3-AA1A-4EDC-9889-6138E5A43B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90975" y="5769864"/>
            <a:ext cx="2057400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="" xmlns:a16="http://schemas.microsoft.com/office/drawing/2014/main" id="{65CD2D70-E5CE-4005-898D-ADEBF2BDB9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65409">
            <a:off x="7319200" y="4932921"/>
            <a:ext cx="1408176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8" name="Text Placeholder 32">
            <a:extLst>
              <a:ext uri="{FF2B5EF4-FFF2-40B4-BE49-F238E27FC236}">
                <a16:creationId xmlns="" xmlns:a16="http://schemas.microsoft.com/office/drawing/2014/main" id="{66CAC128-DAA4-4DEB-B22C-6FD6222E60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424352">
            <a:off x="7735824" y="1467368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="" xmlns:a16="http://schemas.microsoft.com/office/drawing/2014/main" id="{9217FCA8-AD80-4367-8B93-77947ECD42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435466">
            <a:off x="311201" y="2153171"/>
            <a:ext cx="182880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5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="" xmlns:a16="http://schemas.microsoft.com/office/drawing/2014/main" id="{A26EB10B-C1B7-4602-8644-638ABFBF90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21014892">
            <a:off x="950976" y="5916168"/>
            <a:ext cx="169164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6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="" xmlns:a16="http://schemas.microsoft.com/office/drawing/2014/main" id="{462471B7-CE57-4BBA-9FD0-5E5FAF6AA7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41648" y="6345936"/>
            <a:ext cx="1901952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2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="" xmlns:a16="http://schemas.microsoft.com/office/drawing/2014/main" id="{2D23A9D7-FC3D-44F2-A43B-EB186586CA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0934260">
            <a:off x="7319200" y="5481561"/>
            <a:ext cx="182880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4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="" xmlns:a16="http://schemas.microsoft.com/office/drawing/2014/main" id="{93C58976-3720-42C0-A62D-E3CD4143E15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1378385">
            <a:off x="7717536" y="2055952"/>
            <a:ext cx="1901952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tx2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Text Placeholder 32">
            <a:extLst>
              <a:ext uri="{FF2B5EF4-FFF2-40B4-BE49-F238E27FC236}">
                <a16:creationId xmlns="" xmlns:a16="http://schemas.microsoft.com/office/drawing/2014/main" id="{E39D7B93-907E-435D-A657-DCF26F9275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49040" y="1837944"/>
            <a:ext cx="2560320" cy="41904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="" xmlns:a16="http://schemas.microsoft.com/office/drawing/2014/main" id="{0EA9CD02-09B3-204C-8C79-BDC98ACBC62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288536" y="6133761"/>
            <a:ext cx="1371600" cy="33867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="" xmlns:a16="http://schemas.microsoft.com/office/drawing/2014/main" id="{D6849C06-4809-7445-B720-4AB527FE71E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828177">
            <a:off x="7395864" y="5353656"/>
            <a:ext cx="1371600" cy="338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273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CD726594-28C5-49BB-9650-C73FEF412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6476" y="602701"/>
            <a:ext cx="7701138" cy="64008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9B5EFF00-F523-47FB-8C8D-C3E3D048EC4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2445" y="1490472"/>
            <a:ext cx="5029200" cy="457200"/>
          </a:xfrm>
        </p:spPr>
        <p:txBody>
          <a:bodyPr/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="" xmlns:a16="http://schemas.microsoft.com/office/drawing/2014/main" id="{48388A6B-2E80-4B02-967B-5F07FF5FDA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86000" y="3218688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="" xmlns:a16="http://schemas.microsoft.com/office/drawing/2014/main" id="{7E09718B-46DA-4611-8060-44868BFC15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6000" y="384048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="" xmlns:a16="http://schemas.microsoft.com/office/drawing/2014/main" id="{934E8D9F-9026-46FD-B26A-590CF532AF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86000" y="4471416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="" xmlns:a16="http://schemas.microsoft.com/office/drawing/2014/main" id="{41009B24-6BCC-481A-B6A9-57963FAAF4F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507492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="" xmlns:a16="http://schemas.microsoft.com/office/drawing/2014/main" id="{475874D6-993B-4386-9814-8A9B2CE7A5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86000" y="5715000"/>
            <a:ext cx="5486400" cy="457200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2D9018A6-EC8E-46FC-A247-2D203FAFBB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22003" y="2760435"/>
            <a:ext cx="4721902" cy="19674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="" xmlns:a16="http://schemas.microsoft.com/office/drawing/2014/main" id="{EB82EAE9-C244-4B7C-83DA-D789452550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2443" y="1983195"/>
            <a:ext cx="5029201" cy="741717"/>
          </a:xfrm>
        </p:spPr>
        <p:txBody>
          <a:bodyPr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Add Title</a:t>
            </a:r>
          </a:p>
        </p:txBody>
      </p:sp>
    </p:spTree>
    <p:extLst>
      <p:ext uri="{BB962C8B-B14F-4D97-AF65-F5344CB8AC3E}">
        <p14:creationId xmlns="" xmlns:p14="http://schemas.microsoft.com/office/powerpoint/2010/main" val="422833469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144">
          <p15:clr>
            <a:srgbClr val="FBAE40"/>
          </p15:clr>
        </p15:guide>
        <p15:guide id="2" orient="horz" pos="144">
          <p15:clr>
            <a:srgbClr val="FBAE40"/>
          </p15:clr>
        </p15:guide>
        <p15:guide id="3" pos="6192">
          <p15:clr>
            <a:srgbClr val="FBAE40"/>
          </p15:clr>
        </p15:guide>
        <p15:guide id="4" orient="horz" pos="475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phic 23">
            <a:extLst>
              <a:ext uri="{FF2B5EF4-FFF2-40B4-BE49-F238E27FC236}">
                <a16:creationId xmlns="" xmlns:a16="http://schemas.microsoft.com/office/drawing/2014/main" id="{B194FA4C-2DE0-994F-9FE9-56269D16B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45370">
            <a:off x="7414025" y="787985"/>
            <a:ext cx="2508972" cy="267623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36C84385-BF2D-1A48-8ABF-182D8CFE8F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9040" y="5367525"/>
            <a:ext cx="2504662" cy="223777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FC6B08E2-B34E-D842-A62E-52C605DD453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042650">
            <a:off x="658407" y="4434867"/>
            <a:ext cx="2235274" cy="266289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36AA9A5D-001C-DB44-A987-D00CEBAFDF8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891533">
            <a:off x="7016427" y="4307121"/>
            <a:ext cx="2438140" cy="240355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1F717B7B-8014-49A8-8DEE-0B76DC52BB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6112" y="369605"/>
            <a:ext cx="4873868" cy="4873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BDD0522-1B9F-4B49-9036-9D80455C400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280116" y="1179825"/>
            <a:ext cx="3324970" cy="3337061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AEFF3B96-43B8-4405-AB94-25EEBADE306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336419">
            <a:off x="366708" y="786539"/>
            <a:ext cx="1923169" cy="260465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="" xmlns:a16="http://schemas.microsoft.com/office/drawing/2014/main" id="{30283C0C-5422-43FF-BE18-A1A604B036B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496944">
            <a:off x="642492" y="1956383"/>
            <a:ext cx="1371600" cy="33867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="" xmlns:a16="http://schemas.microsoft.com/office/drawing/2014/main" id="{7A44C2EB-B795-4B2E-90BF-763FDB6874F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134069">
            <a:off x="1048976" y="5775753"/>
            <a:ext cx="1371600" cy="3386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="" xmlns:a16="http://schemas.microsoft.com/office/drawing/2014/main" id="{BA76D571-91E0-48A9-8FCE-72376A6BD35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387953">
            <a:off x="7928710" y="1892435"/>
            <a:ext cx="1371600" cy="338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767CA9E3-AC82-42CE-84E2-9DD7091FD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2736" y="2320160"/>
            <a:ext cx="2743200" cy="1472184"/>
          </a:xfrm>
        </p:spPr>
        <p:txBody>
          <a:bodyPr>
            <a:normAutofit/>
          </a:bodyPr>
          <a:lstStyle>
            <a:lvl1pPr algn="ctr">
              <a:lnSpc>
                <a:spcPts val="5400"/>
              </a:lnSpc>
              <a:defRPr sz="44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="" xmlns:a16="http://schemas.microsoft.com/office/drawing/2014/main" id="{AE13F347-2D12-4D3C-B05A-1CAD54B29F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462530">
            <a:off x="493776" y="1517904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="" xmlns:a16="http://schemas.microsoft.com/office/drawing/2014/main" id="{38EF6AA3-FB4B-4FD2-A9F5-45B69D73F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1076257">
            <a:off x="786384" y="5330952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="" xmlns:a16="http://schemas.microsoft.com/office/drawing/2014/main" id="{0E42CCB3-AA1A-4EDC-9889-6138E5A43B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90975" y="5769864"/>
            <a:ext cx="2057400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="" xmlns:a16="http://schemas.microsoft.com/office/drawing/2014/main" id="{65CD2D70-E5CE-4005-898D-ADEBF2BDB9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65409">
            <a:off x="7319200" y="4932921"/>
            <a:ext cx="1408176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8" name="Text Placeholder 32">
            <a:extLst>
              <a:ext uri="{FF2B5EF4-FFF2-40B4-BE49-F238E27FC236}">
                <a16:creationId xmlns="" xmlns:a16="http://schemas.microsoft.com/office/drawing/2014/main" id="{66CAC128-DAA4-4DEB-B22C-6FD6222E60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424352">
            <a:off x="7735824" y="1467368"/>
            <a:ext cx="1746504" cy="402336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="" xmlns:a16="http://schemas.microsoft.com/office/drawing/2014/main" id="{9217FCA8-AD80-4367-8B93-77947ECD42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435466">
            <a:off x="311201" y="2153171"/>
            <a:ext cx="182880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5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="" xmlns:a16="http://schemas.microsoft.com/office/drawing/2014/main" id="{A26EB10B-C1B7-4602-8644-638ABFBF90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21014892">
            <a:off x="950976" y="5916168"/>
            <a:ext cx="169164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6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="" xmlns:a16="http://schemas.microsoft.com/office/drawing/2014/main" id="{462471B7-CE57-4BBA-9FD0-5E5FAF6AA7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41648" y="6345936"/>
            <a:ext cx="1901952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2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="" xmlns:a16="http://schemas.microsoft.com/office/drawing/2014/main" id="{2D23A9D7-FC3D-44F2-A43B-EB186586CA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0934260">
            <a:off x="7319200" y="5481561"/>
            <a:ext cx="1828800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accent4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="" xmlns:a16="http://schemas.microsoft.com/office/drawing/2014/main" id="{93C58976-3720-42C0-A62D-E3CD4143E15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1378385">
            <a:off x="7717536" y="2055952"/>
            <a:ext cx="1901952" cy="832104"/>
          </a:xfrm>
        </p:spPr>
        <p:txBody>
          <a:bodyPr>
            <a:noAutofit/>
          </a:bodyPr>
          <a:lstStyle>
            <a:lvl1pPr algn="ctr">
              <a:defRPr sz="2400">
                <a:solidFill>
                  <a:schemeClr val="tx2"/>
                </a:solidFill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5" name="Text Placeholder 32">
            <a:extLst>
              <a:ext uri="{FF2B5EF4-FFF2-40B4-BE49-F238E27FC236}">
                <a16:creationId xmlns="" xmlns:a16="http://schemas.microsoft.com/office/drawing/2014/main" id="{E39D7B93-907E-435D-A657-DCF26F9275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49040" y="1837944"/>
            <a:ext cx="2560320" cy="419047"/>
          </a:xfrm>
        </p:spPr>
        <p:txBody>
          <a:bodyPr>
            <a:normAutofit/>
          </a:bodyPr>
          <a:lstStyle>
            <a:lvl1pPr algn="ctr">
              <a:defRPr sz="2000"/>
            </a:lvl1pPr>
          </a:lstStyle>
          <a:p>
            <a:pPr lvl="0"/>
            <a:r>
              <a:rPr lang="en-US" dirty="0"/>
              <a:t>Add text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="" xmlns:a16="http://schemas.microsoft.com/office/drawing/2014/main" id="{0EA9CD02-09B3-204C-8C79-BDC98ACBC62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288536" y="6133761"/>
            <a:ext cx="1371600" cy="33867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="" xmlns:a16="http://schemas.microsoft.com/office/drawing/2014/main" id="{D6849C06-4809-7445-B720-4AB527FE71E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828177">
            <a:off x="7395864" y="5353656"/>
            <a:ext cx="1371600" cy="338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273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80597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89" r:id="rId3"/>
    <p:sldLayoutId id="2147483687" r:id="rId4"/>
    <p:sldLayoutId id="2147483688" r:id="rId5"/>
    <p:sldLayoutId id="2147483702" r:id="rId6"/>
    <p:sldLayoutId id="2147483703" r:id="rId7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None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144">
          <p15:clr>
            <a:srgbClr val="F26B43"/>
          </p15:clr>
        </p15:guide>
        <p15:guide id="2" orient="horz" pos="144">
          <p15:clr>
            <a:srgbClr val="F26B43"/>
          </p15:clr>
        </p15:guide>
        <p15:guide id="3" pos="6192">
          <p15:clr>
            <a:srgbClr val="F26B43"/>
          </p15:clr>
        </p15:guide>
        <p15:guide id="4" orient="horz" pos="47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context.reverso.net/%D0%BF%D0%B5%D1%80%D0%B5%D0%B2%D0%BE%D0%B4/%D0%B0%D0%BD%D0%B3%D0%BB%D0%B8%D0%B9%D1%81%D0%BA%D0%B8%D0%B9-%D1%80%D1%83%D1%81%D1%81%D0%BA%D0%B8%D0%B9/your+future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 descr="Illustration of pencil character with a smiling face">
            <a:extLst>
              <a:ext uri="{FF2B5EF4-FFF2-40B4-BE49-F238E27FC236}">
                <a16:creationId xmlns="" xmlns:a16="http://schemas.microsoft.com/office/drawing/2014/main" id="{4F7B4827-8709-0A47-B46F-DD5365D01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061058">
            <a:off x="1596593" y="1856377"/>
            <a:ext cx="1018281" cy="173706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D185FDCE-EAD1-5446-9159-C3FD7BCCCC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0" y="4137660"/>
            <a:ext cx="5486400" cy="203454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latin typeface="Adobe Devanagari" pitchFamily="18" charset="0"/>
                <a:cs typeface="Adobe Devanagari" pitchFamily="18" charset="0"/>
              </a:rPr>
              <a:t>PRESENT PROGRESSIVE</a:t>
            </a:r>
          </a:p>
          <a:p>
            <a:pPr>
              <a:defRPr/>
            </a:pPr>
            <a:r>
              <a:rPr lang="en-US" sz="3600" b="1" dirty="0" smtClean="0">
                <a:latin typeface="Adobe Devanagari" pitchFamily="18" charset="0"/>
                <a:cs typeface="Adobe Devanagari" pitchFamily="18" charset="0"/>
              </a:rPr>
              <a:t>FUTURE SIMPLE</a:t>
            </a:r>
          </a:p>
          <a:p>
            <a:pPr>
              <a:defRPr/>
            </a:pPr>
            <a:r>
              <a:rPr lang="en-US" sz="3600" b="1" dirty="0" smtClean="0">
                <a:latin typeface="Adobe Devanagari" pitchFamily="18" charset="0"/>
                <a:cs typeface="Adobe Devanagari" pitchFamily="18" charset="0"/>
              </a:rPr>
              <a:t>BE GOING TO</a:t>
            </a:r>
            <a:endParaRPr lang="ru-RU" sz="3600" b="1" dirty="0" smtClean="0">
              <a:cs typeface="Adobe Devanagari" pitchFamily="18" charset="0"/>
            </a:endParaRPr>
          </a:p>
          <a:p>
            <a:endParaRPr lang="en-US" sz="3600" dirty="0"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6" name="Title 15">
            <a:extLst>
              <a:ext uri="{FF2B5EF4-FFF2-40B4-BE49-F238E27FC236}">
                <a16:creationId xmlns="" xmlns:a16="http://schemas.microsoft.com/office/drawing/2014/main" id="{524E263C-0F01-4AD9-A788-208F84AB4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000" b="1" dirty="0" smtClean="0">
                <a:solidFill>
                  <a:schemeClr val="tx2">
                    <a:satMod val="130000"/>
                  </a:schemeClr>
                </a:solidFill>
              </a:rPr>
              <a:t>FUTURE TENSES</a:t>
            </a:r>
            <a:endParaRPr lang="en-US" sz="5000" b="1" dirty="0"/>
          </a:p>
        </p:txBody>
      </p:sp>
    </p:spTree>
    <p:extLst>
      <p:ext uri="{BB962C8B-B14F-4D97-AF65-F5344CB8AC3E}">
        <p14:creationId xmlns="" xmlns:p14="http://schemas.microsoft.com/office/powerpoint/2010/main" val="98246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Рисунок 13" descr="Безымян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27" y="1"/>
            <a:ext cx="9946973" cy="7772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6387" name="Содержимое 3" descr="ky9jjs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-25188"/>
            <a:ext cx="9166859" cy="7828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 descr="Illustration of pencil character with a smiling face">
            <a:extLst>
              <a:ext uri="{FF2B5EF4-FFF2-40B4-BE49-F238E27FC236}">
                <a16:creationId xmlns="" xmlns:a16="http://schemas.microsoft.com/office/drawing/2014/main" id="{4F7B4827-8709-0A47-B46F-DD5365D01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061058">
            <a:off x="1596593" y="1856377"/>
            <a:ext cx="1018281" cy="173706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D185FDCE-EAD1-5446-9159-C3FD7BCCCC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0" y="2118360"/>
            <a:ext cx="5486400" cy="4053840"/>
          </a:xfrm>
        </p:spPr>
        <p:txBody>
          <a:bodyPr>
            <a:normAutofit lnSpcReduction="10000"/>
          </a:bodyPr>
          <a:lstStyle/>
          <a:p>
            <a:endParaRPr lang="en-US" sz="9600" b="1" smtClean="0"/>
          </a:p>
          <a:p>
            <a:r>
              <a:rPr lang="en-US" sz="9600" b="1" smtClean="0"/>
              <a:t>Good </a:t>
            </a:r>
            <a:r>
              <a:rPr lang="en-US" sz="9600" b="1" dirty="0" smtClean="0"/>
              <a:t>luck!</a:t>
            </a:r>
            <a:endParaRPr lang="en-US" sz="9600" b="1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2469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Future, will, going to, Present Continuous exercis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298" y="621837"/>
            <a:ext cx="9109012" cy="5712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612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b="1" dirty="0" smtClean="0"/>
              <a:t>Future simple or Present </a:t>
            </a:r>
            <a:r>
              <a:rPr lang="en-US" sz="3300" b="1" dirty="0" smtClean="0"/>
              <a:t>Progressive?</a:t>
            </a:r>
            <a:endParaRPr lang="ru-RU" sz="33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02920" y="1813560"/>
            <a:ext cx="9052560" cy="5745048"/>
          </a:xfrm>
        </p:spPr>
        <p:txBody>
          <a:bodyPr>
            <a:normAutofit/>
          </a:bodyPr>
          <a:lstStyle/>
          <a:p>
            <a:pPr marL="573089" indent="-573089" algn="just">
              <a:buAutoNum type="arabicPeriod"/>
            </a:pPr>
            <a:r>
              <a:rPr lang="en-US" sz="3000" dirty="0" smtClean="0"/>
              <a:t>I can’t meet you tomorrow afternoon. I _______(play) tennis.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“Have you decided where to go for your holidays?” Yes, we _________ (go) to Italy”.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“_______________ (you / stay) at home tonight?” “Yes, there is an interesting film on TV”.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I think </a:t>
            </a:r>
            <a:r>
              <a:rPr lang="en-US" sz="3000" dirty="0"/>
              <a:t>A</a:t>
            </a:r>
            <a:r>
              <a:rPr lang="en-US" sz="3000" dirty="0" smtClean="0"/>
              <a:t>nn ________ (like) a present we bought for you.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We __________ (go) to an art gallery at the weekend. Would you like to join us?</a:t>
            </a: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97122" y="2139719"/>
            <a:ext cx="2215664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am playing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25070" y="3127749"/>
            <a:ext cx="1881479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are going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289" y="3595594"/>
            <a:ext cx="2866740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Are you staying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1671" y="4540393"/>
            <a:ext cx="1901011" cy="627864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300" dirty="0" smtClean="0">
                <a:solidFill>
                  <a:srgbClr val="FF0000"/>
                </a:solidFill>
              </a:rPr>
              <a:t>will like</a:t>
            </a:r>
            <a:endParaRPr lang="ru-RU" sz="33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65926" y="5517061"/>
            <a:ext cx="1901011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are going</a:t>
            </a:r>
            <a:endParaRPr lang="ru-RU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011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300" b="1" dirty="0" smtClean="0"/>
              <a:t>Future Simple or to be going to?</a:t>
            </a:r>
            <a:endParaRPr lang="ru-RU" sz="33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73089" indent="-573089" algn="just">
              <a:buAutoNum type="arabicPeriod"/>
            </a:pPr>
            <a:r>
              <a:rPr lang="en-US" sz="3000" dirty="0" smtClean="0"/>
              <a:t>“What do you want to be after school?” “I ___________ (be) a dancer”.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Watch out! You _______________ (hit) your head.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“Haven’t you finished those letters yet?” “I ______________ (stay) late and finish them.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_____________ (you / have) another cake?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I can’t go with you. I _________________ (visit) my grandparents.</a:t>
            </a:r>
          </a:p>
          <a:p>
            <a:pPr marL="573089" indent="-573089" algn="just">
              <a:buAutoNum type="arabicPeriod"/>
            </a:pPr>
            <a:r>
              <a:rPr lang="en-US" sz="3000" dirty="0" smtClean="0"/>
              <a:t>This box is very heavy. I _________(carry) it for you.</a:t>
            </a: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435089" y="2055899"/>
            <a:ext cx="2930726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am going to be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41002" y="2600516"/>
            <a:ext cx="2925036" cy="627864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300" dirty="0" smtClean="0">
                <a:solidFill>
                  <a:srgbClr val="FF0000"/>
                </a:solidFill>
              </a:rPr>
              <a:t>will hit</a:t>
            </a:r>
            <a:endParaRPr lang="ru-RU" sz="33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956" y="3604260"/>
            <a:ext cx="3247561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am going to stay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3831" y="4094965"/>
            <a:ext cx="2693099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Will you have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1601" y="4716307"/>
            <a:ext cx="3485187" cy="564542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</a:rPr>
              <a:t>am going to visit</a:t>
            </a:r>
            <a:endParaRPr lang="ru-RU" sz="3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0674" y="5558367"/>
            <a:ext cx="1901011" cy="627864"/>
          </a:xfrm>
          <a:prstGeom prst="rect">
            <a:avLst/>
          </a:prstGeom>
          <a:noFill/>
        </p:spPr>
        <p:txBody>
          <a:bodyPr wrap="square" lIns="101882" tIns="50941" rIns="101882" bIns="50941" rtlCol="0">
            <a:spAutoFit/>
          </a:bodyPr>
          <a:lstStyle/>
          <a:p>
            <a:pPr algn="ctr"/>
            <a:r>
              <a:rPr lang="en-US" sz="3300" dirty="0" smtClean="0">
                <a:solidFill>
                  <a:srgbClr val="FF0000"/>
                </a:solidFill>
              </a:rPr>
              <a:t>will carry</a:t>
            </a:r>
            <a:endParaRPr lang="ru-RU" sz="3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17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515" y="167640"/>
            <a:ext cx="8675370" cy="1748475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</a:rPr>
              <a:t>I can see </a:t>
            </a:r>
            <a:r>
              <a:rPr lang="en-US" sz="5400" b="1" dirty="0" smtClean="0">
                <a:solidFill>
                  <a:schemeClr val="tx1"/>
                </a:solidFill>
                <a:hlinkClick r:id="rId2"/>
              </a:rPr>
              <a:t>your future</a:t>
            </a:r>
            <a:r>
              <a:rPr lang="ru-RU" sz="5400" b="1" dirty="0" smtClean="0">
                <a:solidFill>
                  <a:schemeClr val="tx1"/>
                </a:solidFill>
              </a:rPr>
              <a:t>…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Безымянный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65541" y="1412814"/>
            <a:ext cx="9625219" cy="573474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90F7D-ECD7-D747-B505-79711CEEB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will…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E8B8A9F-1C9D-2E43-9EA9-FDB2FF82A3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14526EE-F8C9-674F-9684-302D92F80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89F5A8D-D98F-7144-8BC7-9CE06F3848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D3C0C8A-E12A-1B40-8C55-F83731930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B9815EB3-2ADF-9443-8812-46525D00F6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F4EC51AE-8C2A-634E-8BC0-C5A5627C42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2000" b="1" dirty="0" smtClean="0"/>
              <a:t>Write a book about my school</a:t>
            </a:r>
            <a:endParaRPr lang="en-US" sz="2000" b="1" dirty="0"/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879FD21D-44D5-834D-BD2C-7D5CC43F9D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000" b="1" dirty="0" smtClean="0"/>
              <a:t>Win competition in running</a:t>
            </a:r>
            <a:endParaRPr lang="en-US" sz="2000" b="1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AAB06AF-D72B-C943-BC9A-73C4485B02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 smtClean="0"/>
              <a:t>Get only good marks</a:t>
            </a:r>
            <a:endParaRPr lang="en-US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66FC23DB-1BF2-F24F-832F-BBD972F132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b="1" dirty="0" smtClean="0"/>
              <a:t>Be Superhero</a:t>
            </a:r>
            <a:endParaRPr lang="en-US" b="1" dirty="0"/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A7CCACFC-4D80-9B4B-A9A3-90B221E91C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1" dirty="0" smtClean="0"/>
              <a:t>Buy an island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313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90F7D-ECD7-D747-B505-79711CEEB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will…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E8B8A9F-1C9D-2E43-9EA9-FDB2FF82A3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14526EE-F8C9-674F-9684-302D92F80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89F5A8D-D98F-7144-8BC7-9CE06F3848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D3C0C8A-E12A-1B40-8C55-F83731930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B9815EB3-2ADF-9443-8812-46525D00F6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F4EC51AE-8C2A-634E-8BC0-C5A5627C42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 smtClean="0"/>
              <a:t>Be a famous actor</a:t>
            </a:r>
            <a:endParaRPr lang="en-US" b="1" dirty="0"/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879FD21D-44D5-834D-BD2C-7D5CC43F9D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800" b="1" dirty="0" smtClean="0"/>
              <a:t>Go to Africa</a:t>
            </a:r>
            <a:endParaRPr lang="en-US" sz="2800" b="1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AAB06AF-D72B-C943-BC9A-73C4485B02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2800" b="1" dirty="0" smtClean="0"/>
              <a:t>Be famous</a:t>
            </a:r>
            <a:endParaRPr lang="en-US" sz="2800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66FC23DB-1BF2-F24F-832F-BBD972F132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b="1" dirty="0" smtClean="0"/>
              <a:t>Be Superhero</a:t>
            </a:r>
            <a:endParaRPr lang="en-US" b="1" dirty="0"/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A7CCACFC-4D80-9B4B-A9A3-90B221E91C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1" dirty="0" smtClean="0"/>
              <a:t>Have an ice cream shop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313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90F7D-ECD7-D747-B505-79711CEEB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will…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E8B8A9F-1C9D-2E43-9EA9-FDB2FF82A3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14526EE-F8C9-674F-9684-302D92F80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89F5A8D-D98F-7144-8BC7-9CE06F3848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D3C0C8A-E12A-1B40-8C55-F83731930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B9815EB3-2ADF-9443-8812-46525D00F6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F4EC51AE-8C2A-634E-8BC0-C5A5627C42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 smtClean="0"/>
              <a:t>Go to China</a:t>
            </a:r>
            <a:endParaRPr lang="en-US" b="1" dirty="0"/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879FD21D-44D5-834D-BD2C-7D5CC43F9D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sz="2600" b="1" dirty="0" smtClean="0"/>
              <a:t>Become a military </a:t>
            </a:r>
            <a:endParaRPr lang="en-US" sz="2600" b="1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AAB06AF-D72B-C943-BC9A-73C4485B02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2800" b="1" dirty="0" smtClean="0"/>
              <a:t>Open my own toy store</a:t>
            </a:r>
            <a:endParaRPr lang="en-US" sz="2800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66FC23DB-1BF2-F24F-832F-BBD972F132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2800" b="1" dirty="0" smtClean="0"/>
              <a:t>Dance a lot</a:t>
            </a:r>
            <a:endParaRPr lang="en-US" sz="2800" b="1" dirty="0"/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A7CCACFC-4D80-9B4B-A9A3-90B221E91C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000" b="1" dirty="0" smtClean="0"/>
              <a:t>Be the president of the world</a:t>
            </a:r>
            <a:endParaRPr lang="en-US" sz="2000" b="1" dirty="0"/>
          </a:p>
        </p:txBody>
      </p:sp>
    </p:spTree>
    <p:extLst>
      <p:ext uri="{BB962C8B-B14F-4D97-AF65-F5344CB8AC3E}">
        <p14:creationId xmlns="" xmlns:p14="http://schemas.microsoft.com/office/powerpoint/2010/main" val="2313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B90F7D-ECD7-D747-B505-79711CEEB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will…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E8B8A9F-1C9D-2E43-9EA9-FDB2FF82A3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14526EE-F8C9-674F-9684-302D92F80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89F5A8D-D98F-7144-8BC7-9CE06F3848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FD3C0C8A-E12A-1B40-8C55-F83731930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B9815EB3-2ADF-9443-8812-46525D00F6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F4EC51AE-8C2A-634E-8BC0-C5A5627C427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3200" b="1" dirty="0" smtClean="0"/>
              <a:t>Be happy</a:t>
            </a:r>
            <a:endParaRPr lang="en-US" sz="3200" b="1" dirty="0"/>
          </a:p>
        </p:txBody>
      </p:sp>
      <p:sp>
        <p:nvSpPr>
          <p:cNvPr id="9" name="Text Placeholder 8">
            <a:extLst>
              <a:ext uri="{FF2B5EF4-FFF2-40B4-BE49-F238E27FC236}">
                <a16:creationId xmlns="" xmlns:a16="http://schemas.microsoft.com/office/drawing/2014/main" id="{879FD21D-44D5-834D-BD2C-7D5CC43F9D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 rot="21014892">
            <a:off x="935440" y="5841853"/>
            <a:ext cx="1840856" cy="931323"/>
          </a:xfrm>
        </p:spPr>
        <p:txBody>
          <a:bodyPr/>
          <a:lstStyle/>
          <a:p>
            <a:r>
              <a:rPr lang="en-US" b="1" dirty="0" smtClean="0"/>
              <a:t>Be successful</a:t>
            </a:r>
            <a:endParaRPr lang="en-US" b="1" dirty="0"/>
          </a:p>
        </p:txBody>
      </p:sp>
      <p:sp>
        <p:nvSpPr>
          <p:cNvPr id="10" name="Text Placeholder 9">
            <a:extLst>
              <a:ext uri="{FF2B5EF4-FFF2-40B4-BE49-F238E27FC236}">
                <a16:creationId xmlns="" xmlns:a16="http://schemas.microsoft.com/office/drawing/2014/main" id="{EAAB06AF-D72B-C943-BC9A-73C4485B02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2800" b="1" dirty="0" smtClean="0"/>
              <a:t>Be famous</a:t>
            </a:r>
            <a:endParaRPr lang="en-US" sz="2800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="" xmlns:a16="http://schemas.microsoft.com/office/drawing/2014/main" id="{66FC23DB-1BF2-F24F-832F-BBD972F132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b="1" dirty="0" smtClean="0"/>
              <a:t>Be interesting</a:t>
            </a:r>
            <a:endParaRPr lang="en-US" b="1" dirty="0"/>
          </a:p>
        </p:txBody>
      </p:sp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A7CCACFC-4D80-9B4B-A9A3-90B221E91C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1" dirty="0" smtClean="0"/>
              <a:t>Get only good marks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313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33600810_win32">
  <a:themeElements>
    <a:clrScheme name="Custom 12">
      <a:dk1>
        <a:sysClr val="windowText" lastClr="000000"/>
      </a:dk1>
      <a:lt1>
        <a:sysClr val="window" lastClr="FFFFFF"/>
      </a:lt1>
      <a:dk2>
        <a:srgbClr val="445EA2"/>
      </a:dk2>
      <a:lt2>
        <a:srgbClr val="EBEBEB"/>
      </a:lt2>
      <a:accent1>
        <a:srgbClr val="4495A2"/>
      </a:accent1>
      <a:accent2>
        <a:srgbClr val="7CA655"/>
      </a:accent2>
      <a:accent3>
        <a:srgbClr val="DFB240"/>
      </a:accent3>
      <a:accent4>
        <a:srgbClr val="DF8C40"/>
      </a:accent4>
      <a:accent5>
        <a:srgbClr val="DF5D40"/>
      </a:accent5>
      <a:accent6>
        <a:srgbClr val="8760AD"/>
      </a:accent6>
      <a:hlink>
        <a:srgbClr val="DF5D40"/>
      </a:hlink>
      <a:folHlink>
        <a:srgbClr val="8760AD"/>
      </a:folHlink>
    </a:clrScheme>
    <a:fontScheme name="Elementary">
      <a:majorFont>
        <a:latin typeface="Kristen ITC"/>
        <a:ea typeface=""/>
        <a:cs typeface=""/>
      </a:majorFont>
      <a:minorFont>
        <a:latin typeface="Quir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33600810_win32_fixed" id="{F0DF10C1-7B0D-4061-BDD1-51F9BF335B67}" vid="{40A515C4-3245-4BD3-A4DC-2CCD0A79E6F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18AF901-EA04-474E-A05E-348510B9A0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AFFA7D-AEB2-49F1-BA96-53E9C26C72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75A764-259D-46FC-9CAA-4ACEAF2F50F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333</Words>
  <Application>Microsoft Office PowerPoint</Application>
  <PresentationFormat>Произвольный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tf33600810_win32</vt:lpstr>
      <vt:lpstr>FUTURE TENSES</vt:lpstr>
      <vt:lpstr>Слайд 2</vt:lpstr>
      <vt:lpstr>Future simple or Present Progressive?</vt:lpstr>
      <vt:lpstr>Future Simple or to be going to?</vt:lpstr>
      <vt:lpstr>I can see your future…</vt:lpstr>
      <vt:lpstr>I will…</vt:lpstr>
      <vt:lpstr>I will…</vt:lpstr>
      <vt:lpstr>I will…</vt:lpstr>
      <vt:lpstr>You will…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</dc:title>
  <dc:creator/>
  <cp:lastModifiedBy/>
  <cp:revision>1</cp:revision>
  <dcterms:created xsi:type="dcterms:W3CDTF">2022-04-11T04:38:29Z</dcterms:created>
  <dcterms:modified xsi:type="dcterms:W3CDTF">2022-04-15T06:31:05Z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