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65" r:id="rId3"/>
    <p:sldId id="266" r:id="rId4"/>
    <p:sldId id="257" r:id="rId5"/>
    <p:sldId id="259" r:id="rId6"/>
    <p:sldId id="267" r:id="rId7"/>
    <p:sldId id="269" r:id="rId8"/>
    <p:sldId id="271" r:id="rId9"/>
    <p:sldId id="270" r:id="rId10"/>
    <p:sldId id="261" r:id="rId11"/>
    <p:sldId id="260" r:id="rId12"/>
    <p:sldId id="258" r:id="rId13"/>
    <p:sldId id="262" r:id="rId14"/>
    <p:sldId id="263" r:id="rId15"/>
    <p:sldId id="264" r:id="rId16"/>
    <p:sldId id="268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1%80%D0%B0%D0%BD%D0%B6%D0%B5%D1%80%D0%B5%D1%8F" TargetMode="External"/><Relationship Id="rId2" Type="http://schemas.openxmlformats.org/officeDocument/2006/relationships/hyperlink" Target="https://ru.wikipedia.org/wiki/%D0%A0%D0%B0%D1%81%D1%82%D0%B5%D0%BD%D0%B8%D0%B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A2%D0%B5%D0%BF%D0%BB%D0%B8%D1%86%D0%B0_(%D0%BF%D0%B0%D1%80%D0%BD%D0%B8%D0%BA)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2%D0%BE%D0%BB%D0%B5%D1%80%D0%B0%D0%BD%D1%82%D0%BD%D0%BE%D1%81%D1%82%D1%8C" TargetMode="External"/><Relationship Id="rId2" Type="http://schemas.openxmlformats.org/officeDocument/2006/relationships/hyperlink" Target="https://ru.wikipedia.org/wiki/%D0%A0%D0%B0%D1%81%D1%82%D0%B5%D0%BD%D0%B8%D1%8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%D0%A2%D0%B5%D0%BD%D0%B5%D0%BB%D1%8E%D0%B1%D0%B8%D0%B2%D1%8B%D0%B5_%D1%80%D0%B0%D1%81%D1%82%D0%B5%D0%BD%D0%B8%D1%8F" TargetMode="External"/><Relationship Id="rId4" Type="http://schemas.openxmlformats.org/officeDocument/2006/relationships/hyperlink" Target="https://ru.wikipedia.org/wiki/%D0%A1%D0%B2%D0%B5%D1%82%D0%BE%D0%BB%D1%8E%D0%B1%D0%B8%D0%B2%D1%8B%D0%B5_%D1%80%D0%B0%D1%81%D1%82%D0%B5%D0%BD%D0%B8%D1%8F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371600"/>
            <a:ext cx="8429684" cy="20574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+mn-lt"/>
              </a:rPr>
              <a:t>Модуль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«Абиотические факторы»</a:t>
            </a:r>
            <a:endParaRPr lang="ru-RU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071942"/>
            <a:ext cx="8253442" cy="90919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Тема занятия </a:t>
            </a:r>
          </a:p>
          <a:p>
            <a:pPr algn="ctr"/>
            <a:r>
              <a:rPr lang="ru-RU" sz="4400" dirty="0" smtClean="0"/>
              <a:t>«Абиотические факторы среды»</a:t>
            </a:r>
            <a:endParaRPr lang="ru-RU" sz="4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+mn-lt"/>
              </a:rPr>
              <a:t>Среда обитания</a:t>
            </a:r>
            <a:endParaRPr lang="ru-RU" dirty="0">
              <a:latin typeface="+mn-lt"/>
            </a:endParaRPr>
          </a:p>
        </p:txBody>
      </p:sp>
      <p:pic>
        <p:nvPicPr>
          <p:cNvPr id="4" name="Содержимое 3" descr="sreda_obitaniya_zhivotnyh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643050"/>
            <a:ext cx="8530671" cy="4857784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+mn-lt"/>
              </a:rPr>
              <a:t>Факторы среды обитания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факторы живой                                   факторы неживой</a:t>
            </a:r>
          </a:p>
          <a:p>
            <a:pPr>
              <a:buNone/>
            </a:pPr>
            <a:r>
              <a:rPr lang="ru-RU" dirty="0" smtClean="0"/>
              <a:t>      природы                                               </a:t>
            </a:r>
            <a:r>
              <a:rPr lang="ru-RU" dirty="0" err="1" smtClean="0"/>
              <a:t>природы</a:t>
            </a:r>
            <a:endParaRPr lang="ru-RU" dirty="0" smtClean="0"/>
          </a:p>
          <a:p>
            <a:pPr>
              <a:buFontTx/>
              <a:buChar char="-"/>
            </a:pPr>
            <a:r>
              <a:rPr lang="ru-RU" sz="2000" dirty="0" smtClean="0"/>
              <a:t>микроорганизмы                                                  - температура</a:t>
            </a:r>
          </a:p>
          <a:p>
            <a:pPr>
              <a:buFontTx/>
              <a:buChar char="-"/>
            </a:pPr>
            <a:r>
              <a:rPr lang="ru-RU" sz="2000" dirty="0" smtClean="0"/>
              <a:t>грибы                                                                       - влажность</a:t>
            </a:r>
          </a:p>
          <a:p>
            <a:pPr>
              <a:buFontTx/>
              <a:buChar char="-"/>
            </a:pPr>
            <a:r>
              <a:rPr lang="ru-RU" sz="2000" dirty="0" smtClean="0"/>
              <a:t>растения                                                                  - воздух</a:t>
            </a:r>
          </a:p>
          <a:p>
            <a:pPr>
              <a:buFontTx/>
              <a:buChar char="-"/>
            </a:pPr>
            <a:r>
              <a:rPr lang="ru-RU" sz="2000" dirty="0" smtClean="0"/>
              <a:t>животные                                                               - земля</a:t>
            </a:r>
          </a:p>
          <a:p>
            <a:pPr>
              <a:buFontTx/>
              <a:buChar char="-"/>
            </a:pPr>
            <a:r>
              <a:rPr lang="ru-RU" sz="2000" dirty="0" smtClean="0"/>
              <a:t>человек                                                                   - СВЕТ</a:t>
            </a:r>
            <a:endParaRPr lang="ru-RU" sz="20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>
            <a:off x="2250265" y="2035959"/>
            <a:ext cx="1071570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5750727" y="2035959"/>
            <a:ext cx="1071570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ng-transparent-cloud-sunlight-sun-with-clouds-sun-illustration-computer-wallpaper-smiley-sk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3786191"/>
            <a:ext cx="1862126" cy="15079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8676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+mn-lt"/>
              </a:rPr>
              <a:t>Экологические группы растений по отношению к свету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Светолюбивые (Гелиофиты)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Теневыносливые 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Тенелюбивые (</a:t>
            </a:r>
            <a:r>
              <a:rPr lang="ru-RU" dirty="0" err="1" smtClean="0"/>
              <a:t>Сциофиты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Рисунок 3" descr="kartinki-solce-dlya-detei-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2428868"/>
            <a:ext cx="1328781" cy="1297614"/>
          </a:xfrm>
          <a:prstGeom prst="rect">
            <a:avLst/>
          </a:prstGeom>
        </p:spPr>
      </p:pic>
      <p:pic>
        <p:nvPicPr>
          <p:cNvPr id="6" name="Рисунок 5" descr="png-clipart-cloud-free-content-cute-clouds-blue-hear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5500702"/>
            <a:ext cx="1857364" cy="11350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+mn-lt"/>
              </a:rPr>
              <a:t>Светолюбивые растения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Гелиофиты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hlinkClick r:id="rId2" tooltip="Растение"/>
              </a:rPr>
              <a:t>растения</a:t>
            </a:r>
            <a:r>
              <a:rPr lang="ru-RU" dirty="0" smtClean="0"/>
              <a:t>, приспособленные к жизни на открытых, хорошо освещаемых солнцем местах, плохо переносящие длительное затенение (у них проявляются признаки угнетённости и задержка развития). Гелиофитам для нормальной жизнедеятельности важно интенсивное освещение — солнечное в естественных местообитаниях или искусственное в условиях </a:t>
            </a:r>
            <a:r>
              <a:rPr lang="ru-RU" dirty="0" smtClean="0">
                <a:hlinkClick r:id="rId3" tooltip="Оранжерея"/>
              </a:rPr>
              <a:t>оранжерей</a:t>
            </a:r>
            <a:r>
              <a:rPr lang="ru-RU" dirty="0" smtClean="0"/>
              <a:t> или </a:t>
            </a:r>
            <a:r>
              <a:rPr lang="ru-RU" dirty="0" smtClean="0">
                <a:hlinkClick r:id="rId4" tooltip="Теплица (парник)"/>
              </a:rPr>
              <a:t>теплиц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+mn-lt"/>
              </a:rPr>
              <a:t>Теневыносливые растения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hlinkClick r:id="rId2" tooltip="Растения"/>
              </a:rPr>
              <a:t>растения</a:t>
            </a:r>
            <a:r>
              <a:rPr lang="ru-RU" dirty="0" smtClean="0"/>
              <a:t>, </a:t>
            </a:r>
            <a:r>
              <a:rPr lang="ru-RU" dirty="0" smtClean="0">
                <a:hlinkClick r:id="rId3" tooltip="Толерантность"/>
              </a:rPr>
              <a:t>толерантные</a:t>
            </a:r>
            <a:r>
              <a:rPr lang="ru-RU" dirty="0" smtClean="0"/>
              <a:t> к затенению, произрастающие преимущественно в тенистых местообитаниях (в отличие от </a:t>
            </a:r>
            <a:r>
              <a:rPr lang="ru-RU" i="1" dirty="0" smtClean="0">
                <a:hlinkClick r:id="rId4" tooltip="Светолюбивые растения"/>
              </a:rPr>
              <a:t>светолюбивых растений</a:t>
            </a:r>
            <a:r>
              <a:rPr lang="ru-RU" i="1" dirty="0" smtClean="0"/>
              <a:t>, гелиофитов</a:t>
            </a:r>
            <a:r>
              <a:rPr lang="ru-RU" dirty="0" smtClean="0"/>
              <a:t>), но также хорошо развивающиеся и на открытых участках с </a:t>
            </a:r>
            <a:r>
              <a:rPr lang="ru-RU" dirty="0" err="1" smtClean="0"/>
              <a:t>бо́льшим</a:t>
            </a:r>
            <a:r>
              <a:rPr lang="ru-RU" dirty="0" smtClean="0"/>
              <a:t> или меньшим количеством прямого солнечного света (в отличие от </a:t>
            </a:r>
            <a:r>
              <a:rPr lang="ru-RU" i="1" dirty="0" smtClean="0">
                <a:hlinkClick r:id="rId5" tooltip="Тенелюбивые растения"/>
              </a:rPr>
              <a:t>тенелюбивых растений</a:t>
            </a:r>
            <a:r>
              <a:rPr lang="ru-RU" i="1" dirty="0" smtClean="0"/>
              <a:t>, </a:t>
            </a:r>
            <a:r>
              <a:rPr lang="ru-RU" i="1" dirty="0" err="1" smtClean="0"/>
              <a:t>сциофитов</a:t>
            </a:r>
            <a:r>
              <a:rPr lang="ru-RU" dirty="0" smtClean="0"/>
              <a:t>). Теневыносливые растения рассматриваются в экологии растений как промежуточная группа между гелиофитами и </a:t>
            </a:r>
            <a:r>
              <a:rPr lang="ru-RU" dirty="0" err="1" smtClean="0"/>
              <a:t>сциофитами</a:t>
            </a:r>
            <a:r>
              <a:rPr lang="ru-RU" dirty="0" smtClean="0"/>
              <a:t>; их определяют как </a:t>
            </a:r>
            <a:r>
              <a:rPr lang="ru-RU" i="1" dirty="0" smtClean="0"/>
              <a:t>факультативные гелиофиты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+mn-lt"/>
              </a:rPr>
              <a:t>Тенелюбивые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растения, предпочитающие расти в тени, где солнечные лучи бывают редко или полностью отсутствуют. Обычно культуры отличаются зеленой листвой насыщенной окраски. К этой категории относятся хосты, папоротники, ландыши, медуница. Главное отличие тенелюбивых растений от теневыносливых заключается в том, что первые совсем не нуждаются в прямом воздействии солнечного света. Им нравится существовать в тени.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ng-transparent-cloud-sunlight-sun-with-clouds-sun-illustration-computer-wallpaper-smiley-sk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3786191"/>
            <a:ext cx="1862126" cy="15079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8676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+mn-lt"/>
              </a:rPr>
              <a:t>Экологические группы растений по отношению к свету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Светолюбивые (Гелиофиты)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Теневыносливые 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Тенелюбивые (</a:t>
            </a:r>
            <a:r>
              <a:rPr lang="ru-RU" dirty="0" err="1" smtClean="0"/>
              <a:t>Сциофиты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Рисунок 3" descr="kartinki-solce-dlya-detei-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2428868"/>
            <a:ext cx="1328781" cy="1297614"/>
          </a:xfrm>
          <a:prstGeom prst="rect">
            <a:avLst/>
          </a:prstGeom>
        </p:spPr>
      </p:pic>
      <p:pic>
        <p:nvPicPr>
          <p:cNvPr id="6" name="Рисунок 5" descr="png-clipart-cloud-free-content-cute-clouds-blue-hear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5500702"/>
            <a:ext cx="1857364" cy="11350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082102"/>
          </a:xfrm>
        </p:spPr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Спасибо за внимание!</a:t>
            </a:r>
            <a:endParaRPr lang="ru-RU" b="1" dirty="0"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-3316-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</p:spPr>
      </p:pic>
      <p:pic>
        <p:nvPicPr>
          <p:cNvPr id="5" name="Рисунок 4" descr="Kniga-rekordov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82" y="571480"/>
            <a:ext cx="1643082" cy="164308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282b8b59ff68a17a150436b2368701f-800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+mn-lt"/>
              </a:rPr>
              <a:t>Откуда в атмосфере появляется кислород</a:t>
            </a:r>
            <a:r>
              <a:rPr lang="en-US" dirty="0" smtClean="0">
                <a:latin typeface="+mn-lt"/>
              </a:rPr>
              <a:t>?</a:t>
            </a:r>
            <a:endParaRPr lang="ru-RU" dirty="0">
              <a:latin typeface="+mn-lt"/>
            </a:endParaRPr>
          </a:p>
        </p:txBody>
      </p:sp>
      <p:pic>
        <p:nvPicPr>
          <p:cNvPr id="7" name="Рисунок 6" descr="9eea16c61eb241f4891cb2bea2ca59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4071942"/>
            <a:ext cx="4343292" cy="3039240"/>
          </a:xfrm>
          <a:prstGeom prst="rect">
            <a:avLst/>
          </a:prstGeom>
        </p:spPr>
      </p:pic>
      <p:pic>
        <p:nvPicPr>
          <p:cNvPr id="5" name="Рисунок 4" descr="scale_1200-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1857364"/>
            <a:ext cx="5214942" cy="3476628"/>
          </a:xfrm>
          <a:prstGeom prst="rect">
            <a:avLst/>
          </a:prstGeom>
        </p:spPr>
      </p:pic>
      <p:pic>
        <p:nvPicPr>
          <p:cNvPr id="4" name="Содержимое 3" descr="a3e7f4a33b069295a4dfec2bfb8c836a.pn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142908" y="1285860"/>
            <a:ext cx="3048000" cy="304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be1263524c5459ebafe16262abddda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1e817e3-1431-4470-8d39-b639e81ebdd5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51056890_34-vsegda-pomnim-com-p-zagryaznenie-morei-i-okeanov-foto-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928670"/>
            <a:ext cx="8629681" cy="575312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+mn-lt"/>
              </a:rPr>
              <a:t>Загрязнение мирового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океана</a:t>
            </a:r>
            <a:r>
              <a:rPr lang="ru-RU" b="1" dirty="0" smtClean="0">
                <a:latin typeface="+mn-lt"/>
              </a:rPr>
              <a:t> </a:t>
            </a:r>
            <a:endParaRPr lang="ru-RU" b="1" dirty="0">
              <a:latin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725176"/>
          </a:xfrm>
        </p:spPr>
        <p:txBody>
          <a:bodyPr>
            <a:noAutofit/>
          </a:bodyPr>
          <a:lstStyle/>
          <a:p>
            <a:r>
              <a:rPr lang="ru-RU" sz="6000" dirty="0" smtClean="0">
                <a:latin typeface="+mn-lt"/>
              </a:rPr>
              <a:t>Как увеличить содержание кислорода в воздухе в помещении</a:t>
            </a:r>
            <a:r>
              <a:rPr lang="en-US" sz="6000" dirty="0" smtClean="0">
                <a:latin typeface="+mn-lt"/>
              </a:rPr>
              <a:t>?</a:t>
            </a:r>
            <a:r>
              <a:rPr lang="ru-RU" sz="6000" dirty="0" smtClean="0">
                <a:latin typeface="+mn-lt"/>
              </a:rPr>
              <a:t/>
            </a:r>
            <a:br>
              <a:rPr lang="ru-RU" sz="6000" dirty="0" smtClean="0">
                <a:latin typeface="+mn-lt"/>
              </a:rPr>
            </a:br>
            <a:r>
              <a:rPr lang="ru-RU" sz="6000" dirty="0" smtClean="0">
                <a:latin typeface="+mn-lt"/>
              </a:rPr>
              <a:t>Дома или в кабинете</a:t>
            </a:r>
            <a:endParaRPr lang="ru-RU" sz="6000" dirty="0"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7328798_18-p-mir-komnatnikh-rastenii-fon-pozdravlenie-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29784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71570"/>
          </a:xfrm>
        </p:spPr>
        <p:txBody>
          <a:bodyPr/>
          <a:lstStyle/>
          <a:p>
            <a:pPr algn="ctr"/>
            <a:r>
              <a:rPr lang="ru-RU" dirty="0" smtClean="0">
                <a:latin typeface="+mn-lt"/>
              </a:rPr>
              <a:t>Комнатные растения!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332</TotalTime>
  <Words>196</Words>
  <PresentationFormat>Экран (4:3)</PresentationFormat>
  <Paragraphs>46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Модуль  «Абиотические факторы»</vt:lpstr>
      <vt:lpstr>Слайд 2</vt:lpstr>
      <vt:lpstr>Слайд 3</vt:lpstr>
      <vt:lpstr>Откуда в атмосфере появляется кислород?</vt:lpstr>
      <vt:lpstr>Слайд 5</vt:lpstr>
      <vt:lpstr>Слайд 6</vt:lpstr>
      <vt:lpstr>Загрязнение мирового океана </vt:lpstr>
      <vt:lpstr>Как увеличить содержание кислорода в воздухе в помещении? Дома или в кабинете</vt:lpstr>
      <vt:lpstr>Комнатные растения!</vt:lpstr>
      <vt:lpstr>Среда обитания</vt:lpstr>
      <vt:lpstr>Факторы среды обитания</vt:lpstr>
      <vt:lpstr>Экологические группы растений по отношению к свету</vt:lpstr>
      <vt:lpstr>Светолюбивые растения  Гелиофиты</vt:lpstr>
      <vt:lpstr>Теневыносливые растения</vt:lpstr>
      <vt:lpstr>Тенелюбивые</vt:lpstr>
      <vt:lpstr>Экологические группы растений по отношению к свету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ТОЧКА РОСТА (БИО)</dc:creator>
  <cp:lastModifiedBy>ТОЧКА РОСТА (БИО)</cp:lastModifiedBy>
  <cp:revision>8</cp:revision>
  <dcterms:created xsi:type="dcterms:W3CDTF">2022-10-19T11:06:00Z</dcterms:created>
  <dcterms:modified xsi:type="dcterms:W3CDTF">2022-11-01T12:59:42Z</dcterms:modified>
</cp:coreProperties>
</file>