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71" r:id="rId2"/>
    <p:sldId id="256" r:id="rId3"/>
    <p:sldId id="258" r:id="rId4"/>
    <p:sldId id="259" r:id="rId5"/>
    <p:sldId id="261" r:id="rId6"/>
    <p:sldId id="264" r:id="rId7"/>
    <p:sldId id="257" r:id="rId8"/>
    <p:sldId id="274" r:id="rId9"/>
    <p:sldId id="277" r:id="rId10"/>
    <p:sldId id="27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143" autoAdjust="0"/>
  </p:normalViewPr>
  <p:slideViewPr>
    <p:cSldViewPr snapToGrid="0">
      <p:cViewPr varScale="1">
        <p:scale>
          <a:sx n="101" d="100"/>
          <a:sy n="101" d="100"/>
        </p:scale>
        <p:origin x="95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649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1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3473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139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6624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898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290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227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484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921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286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100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84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310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56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46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334A9-8076-4503-A0A2-614F82D7BF09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EC991AF-570A-4D2A-9E69-D2B82C697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85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3875" y="574805"/>
            <a:ext cx="11334749" cy="17588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«Путешествие </a:t>
            </a:r>
            <a:r>
              <a:rPr lang="ru-RU" b="1" dirty="0" err="1">
                <a:solidFill>
                  <a:schemeClr val="tx1"/>
                </a:solidFill>
              </a:rPr>
              <a:t>Торопышки</a:t>
            </a:r>
            <a:r>
              <a:rPr lang="ru-RU" b="1" dirty="0">
                <a:solidFill>
                  <a:schemeClr val="tx1"/>
                </a:solidFill>
              </a:rPr>
              <a:t> и Умника в прошлое денег. Как появились деньги?»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09707" y="5208270"/>
            <a:ext cx="36290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i="1" dirty="0" smtClean="0"/>
              <a:t>Подготовила воспитатель </a:t>
            </a:r>
          </a:p>
          <a:p>
            <a:r>
              <a:rPr lang="ru-RU" dirty="0"/>
              <a:t>Тетерина Жанна Николаевна, </a:t>
            </a:r>
            <a:r>
              <a:rPr lang="ru-RU"/>
              <a:t>МАДОУ </a:t>
            </a:r>
            <a:r>
              <a:rPr lang="ru-RU" smtClean="0"/>
              <a:t>«Детский </a:t>
            </a:r>
            <a:r>
              <a:rPr lang="ru-RU" dirty="0"/>
              <a:t>сад № 239</a:t>
            </a:r>
            <a:r>
              <a:rPr lang="ru-RU"/>
              <a:t>» </a:t>
            </a:r>
            <a:endParaRPr lang="ru-RU" smtClean="0"/>
          </a:p>
          <a:p>
            <a:r>
              <a:rPr lang="ru-RU" smtClean="0"/>
              <a:t>г</a:t>
            </a:r>
            <a:r>
              <a:rPr lang="ru-RU" dirty="0"/>
              <a:t>. Перми.</a:t>
            </a:r>
          </a:p>
          <a:p>
            <a:endParaRPr lang="ru-RU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81" y="1794753"/>
            <a:ext cx="4228039" cy="4434869"/>
          </a:xfrm>
          <a:prstGeom prst="rect">
            <a:avLst/>
          </a:prstGeom>
          <a:effectLst>
            <a:softEdge rad="1397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997" y="1794753"/>
            <a:ext cx="5046817" cy="4434869"/>
          </a:xfrm>
          <a:prstGeom prst="rect">
            <a:avLst/>
          </a:prstGeom>
          <a:effectLst>
            <a:softEdge rad="381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540" y="1684172"/>
            <a:ext cx="1226634" cy="163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33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" r="-2488" b="61919"/>
          <a:stretch/>
        </p:blipFill>
        <p:spPr>
          <a:xfrm>
            <a:off x="924454" y="119244"/>
            <a:ext cx="8847666" cy="23015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2420755"/>
            <a:ext cx="7077075" cy="4116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3606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231664">
            <a:off x="5745752" y="6179276"/>
            <a:ext cx="3666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/>
              <a:t>УМНИК</a:t>
            </a:r>
            <a:endParaRPr lang="ru-RU" sz="2000" i="1" dirty="0"/>
          </a:p>
        </p:txBody>
      </p:sp>
      <p:sp>
        <p:nvSpPr>
          <p:cNvPr id="6" name="TextBox 5"/>
          <p:cNvSpPr txBox="1"/>
          <p:nvPr/>
        </p:nvSpPr>
        <p:spPr>
          <a:xfrm rot="20819148">
            <a:off x="2763848" y="310985"/>
            <a:ext cx="3021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/>
              <a:t>ТОРОПЫШКА</a:t>
            </a:r>
            <a:endParaRPr lang="ru-RU" sz="20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t="140" r="11176"/>
          <a:stretch/>
        </p:blipFill>
        <p:spPr>
          <a:xfrm>
            <a:off x="1439395" y="828675"/>
            <a:ext cx="7952256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480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600199" y="274638"/>
            <a:ext cx="7781925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Давным</a:t>
            </a: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– </a:t>
            </a:r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давно денег совсем не существовало. Человек  тогда еще жил в пещерах и  все свое время тратил на добывание пищи. Деньги этому человеку совершенно не были нужны.</a:t>
            </a:r>
          </a:p>
        </p:txBody>
      </p:sp>
      <p:pic>
        <p:nvPicPr>
          <p:cNvPr id="1026" name="Picture 2" descr="C:\Users\User\Desktop\ДЕНЬГИ\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3334" y="1276884"/>
            <a:ext cx="3145612" cy="29940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User\Desktop\ДЕНЬГИ\о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0695" y="4130217"/>
            <a:ext cx="4325445" cy="23372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8" name="Picture 4" descr="C:\Users\User\Desktop\19620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0062" y="1276884"/>
            <a:ext cx="3056288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838559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6850" y="609600"/>
            <a:ext cx="8020050" cy="1320800"/>
          </a:xfrm>
        </p:spPr>
        <p:txBody>
          <a:bodyPr>
            <a:normAutofit/>
          </a:bodyPr>
          <a:lstStyle/>
          <a:p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прошло много лет и люди научились делать себе из камня топоры , ножи, глиняные горшки, копья, стрелы. Пищу добывали охотой и рыбной ловлей. Племена заключали союз и стали меняться.</a:t>
            </a:r>
          </a:p>
        </p:txBody>
      </p:sp>
      <p:pic>
        <p:nvPicPr>
          <p:cNvPr id="3" name="Picture 3" descr="C:\Users\User\Desktop\0_4df2_f428c6a6_XL-570x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6075" y="1930400"/>
            <a:ext cx="2668007" cy="1998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C:\Users\User\Desktop\ДЕНЬГИ\П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4002" y="1930400"/>
            <a:ext cx="3419433" cy="2069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:\Users\User\Desktop\6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6850" y="3929064"/>
            <a:ext cx="3199081" cy="2229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C:\Users\User\Desktop\19526525_1204586949_olen_mogiln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7053" y="3999758"/>
            <a:ext cx="3331648" cy="2250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024605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50" y="409576"/>
            <a:ext cx="2600325" cy="3286124"/>
          </a:xfrm>
        </p:spPr>
        <p:txBody>
          <a:bodyPr>
            <a:normAutofit fontScale="90000"/>
          </a:bodyPr>
          <a:lstStyle/>
          <a:p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Больше всего первобытные люди любили меняться украшениями: раковинами, кусочками янтаря, перьями и прочими красивыми вещами. Так украшения постепенно стали </a:t>
            </a: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деньгами.</a:t>
            </a: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ДЕНЬГИ\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5165" y="2449754"/>
            <a:ext cx="3850855" cy="266410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Picture 2" descr="C:\Users\User\Desktop\ДЕНЬГИ\Д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" y="4060952"/>
            <a:ext cx="3734358" cy="219697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C:\Users\User\Desktop\ДЕНЬГИ\Д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353" y="194155"/>
            <a:ext cx="3060848" cy="2295636"/>
          </a:xfrm>
          <a:prstGeom prst="rect">
            <a:avLst/>
          </a:prstGeom>
          <a:noFill/>
        </p:spPr>
      </p:pic>
      <p:pic>
        <p:nvPicPr>
          <p:cNvPr id="6" name="Picture 3" descr="C:\Users\User\Desktop\ДЕНЬГИ\ПЕРЬ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49435" y="266701"/>
            <a:ext cx="2505878" cy="2088232"/>
          </a:xfrm>
          <a:prstGeom prst="rect">
            <a:avLst/>
          </a:prstGeom>
          <a:noFill/>
        </p:spPr>
      </p:pic>
      <p:pic>
        <p:nvPicPr>
          <p:cNvPr id="7" name="Picture 4" descr="C:\Users\User\Desktop\ДЕНЬГИ\Д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0706" y="4771603"/>
            <a:ext cx="4678270" cy="1944216"/>
          </a:xfrm>
          <a:prstGeom prst="rect">
            <a:avLst/>
          </a:prstGeom>
          <a:noFill/>
        </p:spPr>
      </p:pic>
      <p:pic>
        <p:nvPicPr>
          <p:cNvPr id="8" name="Picture 25" descr="C:\Users\User\Desktop\ДЕНЬГИ\янтарь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69517" y="2640900"/>
            <a:ext cx="2639459" cy="1979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14432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media.npr.org/assets/img/2010/12/09/yap_wide-412d287159d04fad716e48d0b70267820eaa26e4.jpg?s=14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7700" y="4219575"/>
            <a:ext cx="2985195" cy="2423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003949" y="771525"/>
            <a:ext cx="3301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Каменные деньги: мелкие и очень </a:t>
            </a: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большие </a:t>
            </a: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69" y="1267000"/>
            <a:ext cx="4164676" cy="28192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950" y="1835642"/>
            <a:ext cx="3758967" cy="28192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53307" y="60016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Древний Египет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38902867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1250" y="495300"/>
            <a:ext cx="6324600" cy="143510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Деньги изготавливали из разных драгоценных металлов: золота, серебра, медные, бронзовые.</a:t>
            </a: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zele.ru/images/2009/12/10/egypt-gold-coins-2.jpg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673051" y="1820993"/>
            <a:ext cx="7600951" cy="4559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9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4208991" cy="476568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ДРЕВНИЙ КИТАЙ.</a:t>
            </a:r>
            <a:endParaRPr lang="ru-RU" sz="2000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i1.wp.com/www.laovaev.net/wp-content/uploads/2018/05/drevniy_kitay.jpeg?w=121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61" y="1305243"/>
            <a:ext cx="4821214" cy="3285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Содержимое 3" descr="https://ds02.infourok.ru/uploads/ex/0382/00087b79-f527893c/img13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14925" y="2202418"/>
            <a:ext cx="5175249" cy="3881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010275" y="1362711"/>
            <a:ext cx="3381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/>
              <a:t>Первые бумажные деньги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37142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5325" y="206650"/>
            <a:ext cx="3657600" cy="926825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chemeClr val="tx1"/>
                </a:solidFill>
              </a:rPr>
              <a:t>Россия – наше время.</a:t>
            </a:r>
            <a:endParaRPr lang="ru-RU" sz="2000" i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s://www.stihi.ru/pics/2019/09/07/44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09" y="761954"/>
            <a:ext cx="4365242" cy="292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Содержимое 3" descr="http://images.myshared.ru/26/1283405/slide_13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010025" y="2863941"/>
            <a:ext cx="4714875" cy="3698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900" y="904875"/>
            <a:ext cx="3019425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247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Другая 8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3E2FF"/>
      </a:accent1>
      <a:accent2>
        <a:srgbClr val="00B0F0"/>
      </a:accent2>
      <a:accent3>
        <a:srgbClr val="F0D577"/>
      </a:accent3>
      <a:accent4>
        <a:srgbClr val="FF0000"/>
      </a:accent4>
      <a:accent5>
        <a:srgbClr val="00B0F0"/>
      </a:accent5>
      <a:accent6>
        <a:srgbClr val="F0D577"/>
      </a:accent6>
      <a:hlink>
        <a:srgbClr val="5CD3FF"/>
      </a:hlink>
      <a:folHlink>
        <a:srgbClr val="FF000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424</TotalTime>
  <Words>161</Words>
  <Application>Microsoft Office PowerPoint</Application>
  <PresentationFormat>Широкоэкранный</PresentationFormat>
  <Paragraphs>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Times New Roman</vt:lpstr>
      <vt:lpstr>Trebuchet MS</vt:lpstr>
      <vt:lpstr>Wingdings 3</vt:lpstr>
      <vt:lpstr>Грань</vt:lpstr>
      <vt:lpstr>«Путешествие Торопышки и Умника в прошлое денег. Как появились деньги?»</vt:lpstr>
      <vt:lpstr>Презентация PowerPoint</vt:lpstr>
      <vt:lpstr>     Давным  – давно денег совсем не существовало. Человек  тогда еще жил в пещерах и  все свое время тратил на добывание пищи. Деньги этому человеку совершенно не были нужны.</vt:lpstr>
      <vt:lpstr>Но прошло много лет и люди научились делать себе из камня топоры , ножи, глиняные горшки, копья, стрелы. Пищу добывали охотой и рыбной ловлей. Племена заключали союз и стали меняться.</vt:lpstr>
      <vt:lpstr>Больше всего первобытные люди любили меняться украшениями: раковинами, кусочками янтаря, перьями и прочими красивыми вещами. Так украшения постепенно стали деньгами.</vt:lpstr>
      <vt:lpstr>Презентация PowerPoint</vt:lpstr>
      <vt:lpstr>Деньги изготавливали из разных драгоценных металлов: золота, серебра, медные, бронзовые.</vt:lpstr>
      <vt:lpstr>ДРЕВНИЙ КИТАЙ.</vt:lpstr>
      <vt:lpstr>Россия – наше время.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25</cp:revision>
  <dcterms:created xsi:type="dcterms:W3CDTF">2019-09-29T14:52:08Z</dcterms:created>
  <dcterms:modified xsi:type="dcterms:W3CDTF">2020-01-09T06:29:21Z</dcterms:modified>
</cp:coreProperties>
</file>