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80" r:id="rId5"/>
    <p:sldId id="258" r:id="rId6"/>
    <p:sldId id="272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0F233-1288-4E26-A36A-79E490FF1DD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840824-4746-4F36-A631-BCAB9B69B55B}">
      <dgm:prSet phldrT="[Текст]"/>
      <dgm:spPr/>
      <dgm:t>
        <a:bodyPr/>
        <a:lstStyle/>
        <a:p>
          <a:r>
            <a:rPr lang="ru-RU"/>
            <a:t>Свойсва тканей</a:t>
          </a:r>
        </a:p>
      </dgm:t>
    </dgm:pt>
    <dgm:pt modelId="{4A3241C4-4218-441E-8612-2D7F9F13B165}" type="parTrans" cxnId="{BCD3446A-D047-4633-8B74-29CF859DC9C4}">
      <dgm:prSet/>
      <dgm:spPr/>
      <dgm:t>
        <a:bodyPr/>
        <a:lstStyle/>
        <a:p>
          <a:endParaRPr lang="ru-RU"/>
        </a:p>
      </dgm:t>
    </dgm:pt>
    <dgm:pt modelId="{77946266-06CE-43EC-AA1E-3B1978A54B6F}" type="sibTrans" cxnId="{BCD3446A-D047-4633-8B74-29CF859DC9C4}">
      <dgm:prSet/>
      <dgm:spPr/>
      <dgm:t>
        <a:bodyPr/>
        <a:lstStyle/>
        <a:p>
          <a:endParaRPr lang="ru-RU"/>
        </a:p>
      </dgm:t>
    </dgm:pt>
    <dgm:pt modelId="{1AAB6AD6-6543-466C-BB7E-65836A269850}">
      <dgm:prSet phldrT="[Текст]"/>
      <dgm:spPr/>
      <dgm:t>
        <a:bodyPr/>
        <a:lstStyle/>
        <a:p>
          <a:r>
            <a:rPr lang="ru-RU"/>
            <a:t>Физические</a:t>
          </a:r>
        </a:p>
      </dgm:t>
    </dgm:pt>
    <dgm:pt modelId="{F6A0E202-3DEF-4A98-89BF-02FEE1643831}" type="parTrans" cxnId="{89C99448-7867-41B9-A4E4-A1E2CDE25F75}">
      <dgm:prSet/>
      <dgm:spPr/>
      <dgm:t>
        <a:bodyPr/>
        <a:lstStyle/>
        <a:p>
          <a:endParaRPr lang="ru-RU"/>
        </a:p>
      </dgm:t>
    </dgm:pt>
    <dgm:pt modelId="{C43FD475-5FA9-42A6-9480-C13B0C7C630A}" type="sibTrans" cxnId="{89C99448-7867-41B9-A4E4-A1E2CDE25F75}">
      <dgm:prSet/>
      <dgm:spPr/>
      <dgm:t>
        <a:bodyPr/>
        <a:lstStyle/>
        <a:p>
          <a:endParaRPr lang="ru-RU"/>
        </a:p>
      </dgm:t>
    </dgm:pt>
    <dgm:pt modelId="{BD8E10C0-5E95-42A0-B106-A4953965C59B}">
      <dgm:prSet phldrT="[Текст]"/>
      <dgm:spPr/>
      <dgm:t>
        <a:bodyPr/>
        <a:lstStyle/>
        <a:p>
          <a:r>
            <a:rPr lang="ru-RU"/>
            <a:t>Эргономические</a:t>
          </a:r>
        </a:p>
      </dgm:t>
    </dgm:pt>
    <dgm:pt modelId="{7A9B44E4-8963-4993-A819-BCF1FC5C1ECF}" type="parTrans" cxnId="{667C9267-5DB0-422F-AA8B-E750A62F0775}">
      <dgm:prSet/>
      <dgm:spPr/>
      <dgm:t>
        <a:bodyPr/>
        <a:lstStyle/>
        <a:p>
          <a:endParaRPr lang="ru-RU"/>
        </a:p>
      </dgm:t>
    </dgm:pt>
    <dgm:pt modelId="{7C66B2E2-612D-466D-A1CB-C74ABF9ECA7D}" type="sibTrans" cxnId="{667C9267-5DB0-422F-AA8B-E750A62F0775}">
      <dgm:prSet/>
      <dgm:spPr/>
      <dgm:t>
        <a:bodyPr/>
        <a:lstStyle/>
        <a:p>
          <a:endParaRPr lang="ru-RU"/>
        </a:p>
      </dgm:t>
    </dgm:pt>
    <dgm:pt modelId="{50635D93-245B-4477-A641-DE95135EE9DA}">
      <dgm:prSet phldrT="[Текст]"/>
      <dgm:spPr/>
      <dgm:t>
        <a:bodyPr/>
        <a:lstStyle/>
        <a:p>
          <a:r>
            <a:rPr lang="ru-RU"/>
            <a:t>Эстетичекие</a:t>
          </a:r>
        </a:p>
      </dgm:t>
    </dgm:pt>
    <dgm:pt modelId="{B5FE478E-7590-4556-B150-0DD1F0FAFC15}" type="parTrans" cxnId="{78067643-345F-4F0F-845B-ACFCF4FD6E5E}">
      <dgm:prSet/>
      <dgm:spPr/>
      <dgm:t>
        <a:bodyPr/>
        <a:lstStyle/>
        <a:p>
          <a:endParaRPr lang="ru-RU"/>
        </a:p>
      </dgm:t>
    </dgm:pt>
    <dgm:pt modelId="{BF7B8A5B-8965-4885-9AE6-C0A87070045F}" type="sibTrans" cxnId="{78067643-345F-4F0F-845B-ACFCF4FD6E5E}">
      <dgm:prSet/>
      <dgm:spPr/>
      <dgm:t>
        <a:bodyPr/>
        <a:lstStyle/>
        <a:p>
          <a:endParaRPr lang="ru-RU"/>
        </a:p>
      </dgm:t>
    </dgm:pt>
    <dgm:pt modelId="{E7BB2A1F-3D1D-443D-8274-17C592023E85}">
      <dgm:prSet phldrT="[Текст]"/>
      <dgm:spPr/>
      <dgm:t>
        <a:bodyPr/>
        <a:lstStyle/>
        <a:p>
          <a:r>
            <a:rPr lang="ru-RU"/>
            <a:t>Технологические</a:t>
          </a:r>
        </a:p>
      </dgm:t>
    </dgm:pt>
    <dgm:pt modelId="{34BD4D64-6EFF-43AE-ACB6-FAB474C8BEDA}" type="parTrans" cxnId="{0907D1C5-7460-4DB8-A265-DEE813EA6BE3}">
      <dgm:prSet/>
      <dgm:spPr/>
      <dgm:t>
        <a:bodyPr/>
        <a:lstStyle/>
        <a:p>
          <a:endParaRPr lang="ru-RU"/>
        </a:p>
      </dgm:t>
    </dgm:pt>
    <dgm:pt modelId="{E2590986-4E30-450D-81B3-23C973A905A0}" type="sibTrans" cxnId="{0907D1C5-7460-4DB8-A265-DEE813EA6BE3}">
      <dgm:prSet/>
      <dgm:spPr/>
      <dgm:t>
        <a:bodyPr/>
        <a:lstStyle/>
        <a:p>
          <a:endParaRPr lang="ru-RU"/>
        </a:p>
      </dgm:t>
    </dgm:pt>
    <dgm:pt modelId="{DF2C1B26-132E-4CA3-90AD-1298E18D659F}" type="pres">
      <dgm:prSet presAssocID="{C6A0F233-1288-4E26-A36A-79E490FF1DD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A90C4AF-DDE6-4238-A230-A77F3B693219}" type="pres">
      <dgm:prSet presAssocID="{F5840824-4746-4F36-A631-BCAB9B69B55B}" presName="hierRoot1" presStyleCnt="0">
        <dgm:presLayoutVars>
          <dgm:hierBranch val="init"/>
        </dgm:presLayoutVars>
      </dgm:prSet>
      <dgm:spPr/>
    </dgm:pt>
    <dgm:pt modelId="{0B32AA11-56B7-4B8D-9DF0-253372CC362A}" type="pres">
      <dgm:prSet presAssocID="{F5840824-4746-4F36-A631-BCAB9B69B55B}" presName="rootComposite1" presStyleCnt="0"/>
      <dgm:spPr/>
    </dgm:pt>
    <dgm:pt modelId="{8D512D03-DF08-4760-9CBA-68731DFA309B}" type="pres">
      <dgm:prSet presAssocID="{F5840824-4746-4F36-A631-BCAB9B69B55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394CBA-B367-4058-A154-36B121133A01}" type="pres">
      <dgm:prSet presAssocID="{F5840824-4746-4F36-A631-BCAB9B69B55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A4F9AA2-07D3-4766-B9D6-E569370E91BD}" type="pres">
      <dgm:prSet presAssocID="{F5840824-4746-4F36-A631-BCAB9B69B55B}" presName="hierChild2" presStyleCnt="0"/>
      <dgm:spPr/>
    </dgm:pt>
    <dgm:pt modelId="{1EF87804-BF5A-4333-8C3F-2170BA507AC5}" type="pres">
      <dgm:prSet presAssocID="{F6A0E202-3DEF-4A98-89BF-02FEE1643831}" presName="Name37" presStyleLbl="parChTrans1D2" presStyleIdx="0" presStyleCnt="4"/>
      <dgm:spPr/>
      <dgm:t>
        <a:bodyPr/>
        <a:lstStyle/>
        <a:p>
          <a:endParaRPr lang="ru-RU"/>
        </a:p>
      </dgm:t>
    </dgm:pt>
    <dgm:pt modelId="{64A060CB-8934-495C-9AB3-61402688A6A6}" type="pres">
      <dgm:prSet presAssocID="{1AAB6AD6-6543-466C-BB7E-65836A269850}" presName="hierRoot2" presStyleCnt="0">
        <dgm:presLayoutVars>
          <dgm:hierBranch val="init"/>
        </dgm:presLayoutVars>
      </dgm:prSet>
      <dgm:spPr/>
    </dgm:pt>
    <dgm:pt modelId="{A20C7A47-E5B5-41BB-AE22-210F7E2C07DF}" type="pres">
      <dgm:prSet presAssocID="{1AAB6AD6-6543-466C-BB7E-65836A269850}" presName="rootComposite" presStyleCnt="0"/>
      <dgm:spPr/>
    </dgm:pt>
    <dgm:pt modelId="{A0EA02EA-DB08-4E22-87EE-A32C2AE408AC}" type="pres">
      <dgm:prSet presAssocID="{1AAB6AD6-6543-466C-BB7E-65836A269850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188300-4D93-413B-A00C-2A6CA00A98DF}" type="pres">
      <dgm:prSet presAssocID="{1AAB6AD6-6543-466C-BB7E-65836A269850}" presName="rootConnector" presStyleLbl="node2" presStyleIdx="0" presStyleCnt="4"/>
      <dgm:spPr/>
      <dgm:t>
        <a:bodyPr/>
        <a:lstStyle/>
        <a:p>
          <a:endParaRPr lang="ru-RU"/>
        </a:p>
      </dgm:t>
    </dgm:pt>
    <dgm:pt modelId="{55F4ACAE-FE38-4407-A42C-0EBC2E419DDB}" type="pres">
      <dgm:prSet presAssocID="{1AAB6AD6-6543-466C-BB7E-65836A269850}" presName="hierChild4" presStyleCnt="0"/>
      <dgm:spPr/>
    </dgm:pt>
    <dgm:pt modelId="{3EAE738A-8CD7-4404-A4DD-43A2DC39D177}" type="pres">
      <dgm:prSet presAssocID="{1AAB6AD6-6543-466C-BB7E-65836A269850}" presName="hierChild5" presStyleCnt="0"/>
      <dgm:spPr/>
    </dgm:pt>
    <dgm:pt modelId="{699D3764-C4F2-4C8B-A9D1-64748680CC05}" type="pres">
      <dgm:prSet presAssocID="{7A9B44E4-8963-4993-A819-BCF1FC5C1ECF}" presName="Name37" presStyleLbl="parChTrans1D2" presStyleIdx="1" presStyleCnt="4"/>
      <dgm:spPr/>
      <dgm:t>
        <a:bodyPr/>
        <a:lstStyle/>
        <a:p>
          <a:endParaRPr lang="ru-RU"/>
        </a:p>
      </dgm:t>
    </dgm:pt>
    <dgm:pt modelId="{ADA5C00A-05C7-48AD-8002-A59AF65F0C9C}" type="pres">
      <dgm:prSet presAssocID="{BD8E10C0-5E95-42A0-B106-A4953965C59B}" presName="hierRoot2" presStyleCnt="0">
        <dgm:presLayoutVars>
          <dgm:hierBranch val="init"/>
        </dgm:presLayoutVars>
      </dgm:prSet>
      <dgm:spPr/>
    </dgm:pt>
    <dgm:pt modelId="{4428A6EB-F4E7-4E6D-A592-CBA0DCE16927}" type="pres">
      <dgm:prSet presAssocID="{BD8E10C0-5E95-42A0-B106-A4953965C59B}" presName="rootComposite" presStyleCnt="0"/>
      <dgm:spPr/>
    </dgm:pt>
    <dgm:pt modelId="{47999EAF-E4C2-4C3A-9633-7CC43C4B1DB4}" type="pres">
      <dgm:prSet presAssocID="{BD8E10C0-5E95-42A0-B106-A4953965C59B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D756AF-B628-461A-9531-E05152ED0039}" type="pres">
      <dgm:prSet presAssocID="{BD8E10C0-5E95-42A0-B106-A4953965C59B}" presName="rootConnector" presStyleLbl="node2" presStyleIdx="1" presStyleCnt="4"/>
      <dgm:spPr/>
      <dgm:t>
        <a:bodyPr/>
        <a:lstStyle/>
        <a:p>
          <a:endParaRPr lang="ru-RU"/>
        </a:p>
      </dgm:t>
    </dgm:pt>
    <dgm:pt modelId="{16C2DBFC-0495-486A-B254-B0BFC65A1E88}" type="pres">
      <dgm:prSet presAssocID="{BD8E10C0-5E95-42A0-B106-A4953965C59B}" presName="hierChild4" presStyleCnt="0"/>
      <dgm:spPr/>
    </dgm:pt>
    <dgm:pt modelId="{B6B04A25-2D76-4466-BA7F-40952D4ED2AA}" type="pres">
      <dgm:prSet presAssocID="{BD8E10C0-5E95-42A0-B106-A4953965C59B}" presName="hierChild5" presStyleCnt="0"/>
      <dgm:spPr/>
    </dgm:pt>
    <dgm:pt modelId="{5EC0FC97-68A0-4264-9DD3-A4CD93B9F780}" type="pres">
      <dgm:prSet presAssocID="{B5FE478E-7590-4556-B150-0DD1F0FAFC15}" presName="Name37" presStyleLbl="parChTrans1D2" presStyleIdx="2" presStyleCnt="4"/>
      <dgm:spPr/>
      <dgm:t>
        <a:bodyPr/>
        <a:lstStyle/>
        <a:p>
          <a:endParaRPr lang="ru-RU"/>
        </a:p>
      </dgm:t>
    </dgm:pt>
    <dgm:pt modelId="{BADBB99D-6A09-4DD1-8B76-83754F513847}" type="pres">
      <dgm:prSet presAssocID="{50635D93-245B-4477-A641-DE95135EE9DA}" presName="hierRoot2" presStyleCnt="0">
        <dgm:presLayoutVars>
          <dgm:hierBranch val="init"/>
        </dgm:presLayoutVars>
      </dgm:prSet>
      <dgm:spPr/>
    </dgm:pt>
    <dgm:pt modelId="{5FCE25BA-3A87-4CF0-A188-60C021322E42}" type="pres">
      <dgm:prSet presAssocID="{50635D93-245B-4477-A641-DE95135EE9DA}" presName="rootComposite" presStyleCnt="0"/>
      <dgm:spPr/>
    </dgm:pt>
    <dgm:pt modelId="{C8DC93F0-7CB6-42CE-9CA2-90E233C2CBFF}" type="pres">
      <dgm:prSet presAssocID="{50635D93-245B-4477-A641-DE95135EE9DA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76A46-3277-45A6-A767-4DFBFDCA9A98}" type="pres">
      <dgm:prSet presAssocID="{50635D93-245B-4477-A641-DE95135EE9DA}" presName="rootConnector" presStyleLbl="node2" presStyleIdx="2" presStyleCnt="4"/>
      <dgm:spPr/>
      <dgm:t>
        <a:bodyPr/>
        <a:lstStyle/>
        <a:p>
          <a:endParaRPr lang="ru-RU"/>
        </a:p>
      </dgm:t>
    </dgm:pt>
    <dgm:pt modelId="{7B8DE06B-8B4D-45B7-BE76-0F9FA34455C0}" type="pres">
      <dgm:prSet presAssocID="{50635D93-245B-4477-A641-DE95135EE9DA}" presName="hierChild4" presStyleCnt="0"/>
      <dgm:spPr/>
    </dgm:pt>
    <dgm:pt modelId="{856BA2AB-C5BE-4D53-92CC-78DB11E688D5}" type="pres">
      <dgm:prSet presAssocID="{50635D93-245B-4477-A641-DE95135EE9DA}" presName="hierChild5" presStyleCnt="0"/>
      <dgm:spPr/>
    </dgm:pt>
    <dgm:pt modelId="{D8AA52F6-5878-4DC0-A72E-F096F082BAF6}" type="pres">
      <dgm:prSet presAssocID="{34BD4D64-6EFF-43AE-ACB6-FAB474C8BEDA}" presName="Name37" presStyleLbl="parChTrans1D2" presStyleIdx="3" presStyleCnt="4"/>
      <dgm:spPr/>
      <dgm:t>
        <a:bodyPr/>
        <a:lstStyle/>
        <a:p>
          <a:endParaRPr lang="ru-RU"/>
        </a:p>
      </dgm:t>
    </dgm:pt>
    <dgm:pt modelId="{E02AD542-44C0-462C-89D9-061D18DF2EFD}" type="pres">
      <dgm:prSet presAssocID="{E7BB2A1F-3D1D-443D-8274-17C592023E85}" presName="hierRoot2" presStyleCnt="0">
        <dgm:presLayoutVars>
          <dgm:hierBranch val="init"/>
        </dgm:presLayoutVars>
      </dgm:prSet>
      <dgm:spPr/>
    </dgm:pt>
    <dgm:pt modelId="{20673117-252E-4BAF-AC1F-EFF500CC614E}" type="pres">
      <dgm:prSet presAssocID="{E7BB2A1F-3D1D-443D-8274-17C592023E85}" presName="rootComposite" presStyleCnt="0"/>
      <dgm:spPr/>
    </dgm:pt>
    <dgm:pt modelId="{C9C6B4B4-E985-471D-9347-CBAA3FB332CE}" type="pres">
      <dgm:prSet presAssocID="{E7BB2A1F-3D1D-443D-8274-17C592023E85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805F29-15E4-4805-958D-0131F6DCB579}" type="pres">
      <dgm:prSet presAssocID="{E7BB2A1F-3D1D-443D-8274-17C592023E85}" presName="rootConnector" presStyleLbl="node2" presStyleIdx="3" presStyleCnt="4"/>
      <dgm:spPr/>
      <dgm:t>
        <a:bodyPr/>
        <a:lstStyle/>
        <a:p>
          <a:endParaRPr lang="ru-RU"/>
        </a:p>
      </dgm:t>
    </dgm:pt>
    <dgm:pt modelId="{30BCBCFF-00E8-4FBF-8EDC-600E550B81F5}" type="pres">
      <dgm:prSet presAssocID="{E7BB2A1F-3D1D-443D-8274-17C592023E85}" presName="hierChild4" presStyleCnt="0"/>
      <dgm:spPr/>
    </dgm:pt>
    <dgm:pt modelId="{42CB160B-A2E3-4C76-9BDE-9A871A4636BD}" type="pres">
      <dgm:prSet presAssocID="{E7BB2A1F-3D1D-443D-8274-17C592023E85}" presName="hierChild5" presStyleCnt="0"/>
      <dgm:spPr/>
    </dgm:pt>
    <dgm:pt modelId="{79407F81-0C0E-4F01-B129-2CD0C6CD6EFC}" type="pres">
      <dgm:prSet presAssocID="{F5840824-4746-4F36-A631-BCAB9B69B55B}" presName="hierChild3" presStyleCnt="0"/>
      <dgm:spPr/>
    </dgm:pt>
  </dgm:ptLst>
  <dgm:cxnLst>
    <dgm:cxn modelId="{10305FEF-612F-42BF-A899-890692C9B3D2}" type="presOf" srcId="{50635D93-245B-4477-A641-DE95135EE9DA}" destId="{B4476A46-3277-45A6-A767-4DFBFDCA9A98}" srcOrd="1" destOrd="0" presId="urn:microsoft.com/office/officeart/2005/8/layout/orgChart1"/>
    <dgm:cxn modelId="{0907D1C5-7460-4DB8-A265-DEE813EA6BE3}" srcId="{F5840824-4746-4F36-A631-BCAB9B69B55B}" destId="{E7BB2A1F-3D1D-443D-8274-17C592023E85}" srcOrd="3" destOrd="0" parTransId="{34BD4D64-6EFF-43AE-ACB6-FAB474C8BEDA}" sibTransId="{E2590986-4E30-450D-81B3-23C973A905A0}"/>
    <dgm:cxn modelId="{B0E85DDD-6D58-4908-AC0C-4E9733A9D8F3}" type="presOf" srcId="{C6A0F233-1288-4E26-A36A-79E490FF1DD3}" destId="{DF2C1B26-132E-4CA3-90AD-1298E18D659F}" srcOrd="0" destOrd="0" presId="urn:microsoft.com/office/officeart/2005/8/layout/orgChart1"/>
    <dgm:cxn modelId="{B78FD25D-CD3B-488C-8089-FABDE6502E07}" type="presOf" srcId="{F6A0E202-3DEF-4A98-89BF-02FEE1643831}" destId="{1EF87804-BF5A-4333-8C3F-2170BA507AC5}" srcOrd="0" destOrd="0" presId="urn:microsoft.com/office/officeart/2005/8/layout/orgChart1"/>
    <dgm:cxn modelId="{89C99448-7867-41B9-A4E4-A1E2CDE25F75}" srcId="{F5840824-4746-4F36-A631-BCAB9B69B55B}" destId="{1AAB6AD6-6543-466C-BB7E-65836A269850}" srcOrd="0" destOrd="0" parTransId="{F6A0E202-3DEF-4A98-89BF-02FEE1643831}" sibTransId="{C43FD475-5FA9-42A6-9480-C13B0C7C630A}"/>
    <dgm:cxn modelId="{E36F50FB-8C40-4161-99FE-2BFE30C8C4B4}" type="presOf" srcId="{E7BB2A1F-3D1D-443D-8274-17C592023E85}" destId="{C9C6B4B4-E985-471D-9347-CBAA3FB332CE}" srcOrd="0" destOrd="0" presId="urn:microsoft.com/office/officeart/2005/8/layout/orgChart1"/>
    <dgm:cxn modelId="{8F3C16F6-22FF-4400-AD92-3D7F6608EC1B}" type="presOf" srcId="{BD8E10C0-5E95-42A0-B106-A4953965C59B}" destId="{47999EAF-E4C2-4C3A-9633-7CC43C4B1DB4}" srcOrd="0" destOrd="0" presId="urn:microsoft.com/office/officeart/2005/8/layout/orgChart1"/>
    <dgm:cxn modelId="{BCD3446A-D047-4633-8B74-29CF859DC9C4}" srcId="{C6A0F233-1288-4E26-A36A-79E490FF1DD3}" destId="{F5840824-4746-4F36-A631-BCAB9B69B55B}" srcOrd="0" destOrd="0" parTransId="{4A3241C4-4218-441E-8612-2D7F9F13B165}" sibTransId="{77946266-06CE-43EC-AA1E-3B1978A54B6F}"/>
    <dgm:cxn modelId="{6FFF746A-7D60-4C2A-AA5A-E3160AAC4368}" type="presOf" srcId="{BD8E10C0-5E95-42A0-B106-A4953965C59B}" destId="{8AD756AF-B628-461A-9531-E05152ED0039}" srcOrd="1" destOrd="0" presId="urn:microsoft.com/office/officeart/2005/8/layout/orgChart1"/>
    <dgm:cxn modelId="{4B22D40D-C1D3-4201-9117-56EE54BB63FC}" type="presOf" srcId="{7A9B44E4-8963-4993-A819-BCF1FC5C1ECF}" destId="{699D3764-C4F2-4C8B-A9D1-64748680CC05}" srcOrd="0" destOrd="0" presId="urn:microsoft.com/office/officeart/2005/8/layout/orgChart1"/>
    <dgm:cxn modelId="{9067AA20-0560-42F9-983C-FF4F7DBE2A3F}" type="presOf" srcId="{1AAB6AD6-6543-466C-BB7E-65836A269850}" destId="{D0188300-4D93-413B-A00C-2A6CA00A98DF}" srcOrd="1" destOrd="0" presId="urn:microsoft.com/office/officeart/2005/8/layout/orgChart1"/>
    <dgm:cxn modelId="{667C9267-5DB0-422F-AA8B-E750A62F0775}" srcId="{F5840824-4746-4F36-A631-BCAB9B69B55B}" destId="{BD8E10C0-5E95-42A0-B106-A4953965C59B}" srcOrd="1" destOrd="0" parTransId="{7A9B44E4-8963-4993-A819-BCF1FC5C1ECF}" sibTransId="{7C66B2E2-612D-466D-A1CB-C74ABF9ECA7D}"/>
    <dgm:cxn modelId="{3F5456AB-9FDF-444C-8DB8-130B64D021D8}" type="presOf" srcId="{B5FE478E-7590-4556-B150-0DD1F0FAFC15}" destId="{5EC0FC97-68A0-4264-9DD3-A4CD93B9F780}" srcOrd="0" destOrd="0" presId="urn:microsoft.com/office/officeart/2005/8/layout/orgChart1"/>
    <dgm:cxn modelId="{74DDB41F-566A-46FB-A59A-DADAFB4ED2CE}" type="presOf" srcId="{1AAB6AD6-6543-466C-BB7E-65836A269850}" destId="{A0EA02EA-DB08-4E22-87EE-A32C2AE408AC}" srcOrd="0" destOrd="0" presId="urn:microsoft.com/office/officeart/2005/8/layout/orgChart1"/>
    <dgm:cxn modelId="{88C47AEA-30F0-4A67-839C-6A10CF6D390A}" type="presOf" srcId="{F5840824-4746-4F36-A631-BCAB9B69B55B}" destId="{8D512D03-DF08-4760-9CBA-68731DFA309B}" srcOrd="0" destOrd="0" presId="urn:microsoft.com/office/officeart/2005/8/layout/orgChart1"/>
    <dgm:cxn modelId="{E7484CCB-200B-4B77-878B-D4B182762A68}" type="presOf" srcId="{F5840824-4746-4F36-A631-BCAB9B69B55B}" destId="{BE394CBA-B367-4058-A154-36B121133A01}" srcOrd="1" destOrd="0" presId="urn:microsoft.com/office/officeart/2005/8/layout/orgChart1"/>
    <dgm:cxn modelId="{78067643-345F-4F0F-845B-ACFCF4FD6E5E}" srcId="{F5840824-4746-4F36-A631-BCAB9B69B55B}" destId="{50635D93-245B-4477-A641-DE95135EE9DA}" srcOrd="2" destOrd="0" parTransId="{B5FE478E-7590-4556-B150-0DD1F0FAFC15}" sibTransId="{BF7B8A5B-8965-4885-9AE6-C0A87070045F}"/>
    <dgm:cxn modelId="{D2D333F1-3638-4F66-9592-08D2F1ED3B6F}" type="presOf" srcId="{E7BB2A1F-3D1D-443D-8274-17C592023E85}" destId="{04805F29-15E4-4805-958D-0131F6DCB579}" srcOrd="1" destOrd="0" presId="urn:microsoft.com/office/officeart/2005/8/layout/orgChart1"/>
    <dgm:cxn modelId="{0587945F-1E71-404F-9524-6F55CAE98468}" type="presOf" srcId="{50635D93-245B-4477-A641-DE95135EE9DA}" destId="{C8DC93F0-7CB6-42CE-9CA2-90E233C2CBFF}" srcOrd="0" destOrd="0" presId="urn:microsoft.com/office/officeart/2005/8/layout/orgChart1"/>
    <dgm:cxn modelId="{50D9AA19-29F7-4B46-867D-A4ECE50EB248}" type="presOf" srcId="{34BD4D64-6EFF-43AE-ACB6-FAB474C8BEDA}" destId="{D8AA52F6-5878-4DC0-A72E-F096F082BAF6}" srcOrd="0" destOrd="0" presId="urn:microsoft.com/office/officeart/2005/8/layout/orgChart1"/>
    <dgm:cxn modelId="{0282C055-93AE-45B2-B903-1FDF2C829CB8}" type="presParOf" srcId="{DF2C1B26-132E-4CA3-90AD-1298E18D659F}" destId="{2A90C4AF-DDE6-4238-A230-A77F3B693219}" srcOrd="0" destOrd="0" presId="urn:microsoft.com/office/officeart/2005/8/layout/orgChart1"/>
    <dgm:cxn modelId="{EDEFD476-8B83-4714-8969-B140C1AEFB6D}" type="presParOf" srcId="{2A90C4AF-DDE6-4238-A230-A77F3B693219}" destId="{0B32AA11-56B7-4B8D-9DF0-253372CC362A}" srcOrd="0" destOrd="0" presId="urn:microsoft.com/office/officeart/2005/8/layout/orgChart1"/>
    <dgm:cxn modelId="{8640328F-3861-489E-8868-EA15253CE7D0}" type="presParOf" srcId="{0B32AA11-56B7-4B8D-9DF0-253372CC362A}" destId="{8D512D03-DF08-4760-9CBA-68731DFA309B}" srcOrd="0" destOrd="0" presId="urn:microsoft.com/office/officeart/2005/8/layout/orgChart1"/>
    <dgm:cxn modelId="{6CA5D5CB-A9F6-4D7B-9D7A-A5282DE94EC9}" type="presParOf" srcId="{0B32AA11-56B7-4B8D-9DF0-253372CC362A}" destId="{BE394CBA-B367-4058-A154-36B121133A01}" srcOrd="1" destOrd="0" presId="urn:microsoft.com/office/officeart/2005/8/layout/orgChart1"/>
    <dgm:cxn modelId="{C21DA6DE-B63A-4A0C-A464-A93FF75AEA8E}" type="presParOf" srcId="{2A90C4AF-DDE6-4238-A230-A77F3B693219}" destId="{1A4F9AA2-07D3-4766-B9D6-E569370E91BD}" srcOrd="1" destOrd="0" presId="urn:microsoft.com/office/officeart/2005/8/layout/orgChart1"/>
    <dgm:cxn modelId="{E8CBAB00-ECB6-4CCC-A37E-10C60E983565}" type="presParOf" srcId="{1A4F9AA2-07D3-4766-B9D6-E569370E91BD}" destId="{1EF87804-BF5A-4333-8C3F-2170BA507AC5}" srcOrd="0" destOrd="0" presId="urn:microsoft.com/office/officeart/2005/8/layout/orgChart1"/>
    <dgm:cxn modelId="{E19FFD7F-9CDB-4A94-B3BE-89445DADBB7D}" type="presParOf" srcId="{1A4F9AA2-07D3-4766-B9D6-E569370E91BD}" destId="{64A060CB-8934-495C-9AB3-61402688A6A6}" srcOrd="1" destOrd="0" presId="urn:microsoft.com/office/officeart/2005/8/layout/orgChart1"/>
    <dgm:cxn modelId="{59D5FDA2-7561-4701-A7E0-FDEB90FDA90A}" type="presParOf" srcId="{64A060CB-8934-495C-9AB3-61402688A6A6}" destId="{A20C7A47-E5B5-41BB-AE22-210F7E2C07DF}" srcOrd="0" destOrd="0" presId="urn:microsoft.com/office/officeart/2005/8/layout/orgChart1"/>
    <dgm:cxn modelId="{E2C283BD-342C-45B9-8E62-C69C062E8CB4}" type="presParOf" srcId="{A20C7A47-E5B5-41BB-AE22-210F7E2C07DF}" destId="{A0EA02EA-DB08-4E22-87EE-A32C2AE408AC}" srcOrd="0" destOrd="0" presId="urn:microsoft.com/office/officeart/2005/8/layout/orgChart1"/>
    <dgm:cxn modelId="{EEB3521B-B31C-49A1-80B8-53B0F25FCFB6}" type="presParOf" srcId="{A20C7A47-E5B5-41BB-AE22-210F7E2C07DF}" destId="{D0188300-4D93-413B-A00C-2A6CA00A98DF}" srcOrd="1" destOrd="0" presId="urn:microsoft.com/office/officeart/2005/8/layout/orgChart1"/>
    <dgm:cxn modelId="{C0350601-05BB-4A49-9847-1D0090922012}" type="presParOf" srcId="{64A060CB-8934-495C-9AB3-61402688A6A6}" destId="{55F4ACAE-FE38-4407-A42C-0EBC2E419DDB}" srcOrd="1" destOrd="0" presId="urn:microsoft.com/office/officeart/2005/8/layout/orgChart1"/>
    <dgm:cxn modelId="{F9F8EB58-F32C-43E4-9BE2-7EFD83BC19E0}" type="presParOf" srcId="{64A060CB-8934-495C-9AB3-61402688A6A6}" destId="{3EAE738A-8CD7-4404-A4DD-43A2DC39D177}" srcOrd="2" destOrd="0" presId="urn:microsoft.com/office/officeart/2005/8/layout/orgChart1"/>
    <dgm:cxn modelId="{DD543E9D-39EC-4A2F-8AD8-C40F14D98B1A}" type="presParOf" srcId="{1A4F9AA2-07D3-4766-B9D6-E569370E91BD}" destId="{699D3764-C4F2-4C8B-A9D1-64748680CC05}" srcOrd="2" destOrd="0" presId="urn:microsoft.com/office/officeart/2005/8/layout/orgChart1"/>
    <dgm:cxn modelId="{15A095A7-A350-40FD-BE6F-6E3099AC771C}" type="presParOf" srcId="{1A4F9AA2-07D3-4766-B9D6-E569370E91BD}" destId="{ADA5C00A-05C7-48AD-8002-A59AF65F0C9C}" srcOrd="3" destOrd="0" presId="urn:microsoft.com/office/officeart/2005/8/layout/orgChart1"/>
    <dgm:cxn modelId="{A5489945-0832-46A3-8976-07D9F502AC75}" type="presParOf" srcId="{ADA5C00A-05C7-48AD-8002-A59AF65F0C9C}" destId="{4428A6EB-F4E7-4E6D-A592-CBA0DCE16927}" srcOrd="0" destOrd="0" presId="urn:microsoft.com/office/officeart/2005/8/layout/orgChart1"/>
    <dgm:cxn modelId="{71539834-7D83-4E80-8BB1-6D74EBBF78B8}" type="presParOf" srcId="{4428A6EB-F4E7-4E6D-A592-CBA0DCE16927}" destId="{47999EAF-E4C2-4C3A-9633-7CC43C4B1DB4}" srcOrd="0" destOrd="0" presId="urn:microsoft.com/office/officeart/2005/8/layout/orgChart1"/>
    <dgm:cxn modelId="{768512D3-4FA2-4BBD-916B-6FEB568225CF}" type="presParOf" srcId="{4428A6EB-F4E7-4E6D-A592-CBA0DCE16927}" destId="{8AD756AF-B628-461A-9531-E05152ED0039}" srcOrd="1" destOrd="0" presId="urn:microsoft.com/office/officeart/2005/8/layout/orgChart1"/>
    <dgm:cxn modelId="{BBC37B0C-1A86-4F06-8997-D96A8A96C6D1}" type="presParOf" srcId="{ADA5C00A-05C7-48AD-8002-A59AF65F0C9C}" destId="{16C2DBFC-0495-486A-B254-B0BFC65A1E88}" srcOrd="1" destOrd="0" presId="urn:microsoft.com/office/officeart/2005/8/layout/orgChart1"/>
    <dgm:cxn modelId="{FD8995AC-0F17-4387-9F32-2052EA256E14}" type="presParOf" srcId="{ADA5C00A-05C7-48AD-8002-A59AF65F0C9C}" destId="{B6B04A25-2D76-4466-BA7F-40952D4ED2AA}" srcOrd="2" destOrd="0" presId="urn:microsoft.com/office/officeart/2005/8/layout/orgChart1"/>
    <dgm:cxn modelId="{90CF5BA8-90BA-4017-8D60-4873A6323144}" type="presParOf" srcId="{1A4F9AA2-07D3-4766-B9D6-E569370E91BD}" destId="{5EC0FC97-68A0-4264-9DD3-A4CD93B9F780}" srcOrd="4" destOrd="0" presId="urn:microsoft.com/office/officeart/2005/8/layout/orgChart1"/>
    <dgm:cxn modelId="{A2C60F83-62A0-4CCE-B9F3-FDF6A099B68C}" type="presParOf" srcId="{1A4F9AA2-07D3-4766-B9D6-E569370E91BD}" destId="{BADBB99D-6A09-4DD1-8B76-83754F513847}" srcOrd="5" destOrd="0" presId="urn:microsoft.com/office/officeart/2005/8/layout/orgChart1"/>
    <dgm:cxn modelId="{94F23527-F4DD-412C-BCEF-5CBC676E4DE8}" type="presParOf" srcId="{BADBB99D-6A09-4DD1-8B76-83754F513847}" destId="{5FCE25BA-3A87-4CF0-A188-60C021322E42}" srcOrd="0" destOrd="0" presId="urn:microsoft.com/office/officeart/2005/8/layout/orgChart1"/>
    <dgm:cxn modelId="{2811C92C-9FA8-45C2-A968-12A0D1F9C15A}" type="presParOf" srcId="{5FCE25BA-3A87-4CF0-A188-60C021322E42}" destId="{C8DC93F0-7CB6-42CE-9CA2-90E233C2CBFF}" srcOrd="0" destOrd="0" presId="urn:microsoft.com/office/officeart/2005/8/layout/orgChart1"/>
    <dgm:cxn modelId="{20D7C903-31C0-496D-B392-DE949A6AD74C}" type="presParOf" srcId="{5FCE25BA-3A87-4CF0-A188-60C021322E42}" destId="{B4476A46-3277-45A6-A767-4DFBFDCA9A98}" srcOrd="1" destOrd="0" presId="urn:microsoft.com/office/officeart/2005/8/layout/orgChart1"/>
    <dgm:cxn modelId="{3C199E23-71D8-4E6A-9A86-A3511F68B7A5}" type="presParOf" srcId="{BADBB99D-6A09-4DD1-8B76-83754F513847}" destId="{7B8DE06B-8B4D-45B7-BE76-0F9FA34455C0}" srcOrd="1" destOrd="0" presId="urn:microsoft.com/office/officeart/2005/8/layout/orgChart1"/>
    <dgm:cxn modelId="{3DBD18C8-7F54-4730-AAA4-804986659C79}" type="presParOf" srcId="{BADBB99D-6A09-4DD1-8B76-83754F513847}" destId="{856BA2AB-C5BE-4D53-92CC-78DB11E688D5}" srcOrd="2" destOrd="0" presId="urn:microsoft.com/office/officeart/2005/8/layout/orgChart1"/>
    <dgm:cxn modelId="{7A8F3903-6F5D-428A-9E1E-9FA94A7B41BF}" type="presParOf" srcId="{1A4F9AA2-07D3-4766-B9D6-E569370E91BD}" destId="{D8AA52F6-5878-4DC0-A72E-F096F082BAF6}" srcOrd="6" destOrd="0" presId="urn:microsoft.com/office/officeart/2005/8/layout/orgChart1"/>
    <dgm:cxn modelId="{C406001A-623B-4735-BF1B-658105ECDC91}" type="presParOf" srcId="{1A4F9AA2-07D3-4766-B9D6-E569370E91BD}" destId="{E02AD542-44C0-462C-89D9-061D18DF2EFD}" srcOrd="7" destOrd="0" presId="urn:microsoft.com/office/officeart/2005/8/layout/orgChart1"/>
    <dgm:cxn modelId="{41ECFD6E-4FD1-4DEE-B811-3140FDC848D8}" type="presParOf" srcId="{E02AD542-44C0-462C-89D9-061D18DF2EFD}" destId="{20673117-252E-4BAF-AC1F-EFF500CC614E}" srcOrd="0" destOrd="0" presId="urn:microsoft.com/office/officeart/2005/8/layout/orgChart1"/>
    <dgm:cxn modelId="{710921FD-327E-4E40-B416-E28AB5C1F2E2}" type="presParOf" srcId="{20673117-252E-4BAF-AC1F-EFF500CC614E}" destId="{C9C6B4B4-E985-471D-9347-CBAA3FB332CE}" srcOrd="0" destOrd="0" presId="urn:microsoft.com/office/officeart/2005/8/layout/orgChart1"/>
    <dgm:cxn modelId="{064C7CC3-8BB8-45D2-8E25-BC9538AAF986}" type="presParOf" srcId="{20673117-252E-4BAF-AC1F-EFF500CC614E}" destId="{04805F29-15E4-4805-958D-0131F6DCB579}" srcOrd="1" destOrd="0" presId="urn:microsoft.com/office/officeart/2005/8/layout/orgChart1"/>
    <dgm:cxn modelId="{1E34A602-46C3-4EE3-9011-D0AE4A363EAE}" type="presParOf" srcId="{E02AD542-44C0-462C-89D9-061D18DF2EFD}" destId="{30BCBCFF-00E8-4FBF-8EDC-600E550B81F5}" srcOrd="1" destOrd="0" presId="urn:microsoft.com/office/officeart/2005/8/layout/orgChart1"/>
    <dgm:cxn modelId="{2D7A466F-2169-4C31-AD72-3BC790FB3C06}" type="presParOf" srcId="{E02AD542-44C0-462C-89D9-061D18DF2EFD}" destId="{42CB160B-A2E3-4C76-9BDE-9A871A4636BD}" srcOrd="2" destOrd="0" presId="urn:microsoft.com/office/officeart/2005/8/layout/orgChart1"/>
    <dgm:cxn modelId="{433F3B22-AB83-4B8A-A4CF-057F2CC06789}" type="presParOf" srcId="{2A90C4AF-DDE6-4238-A230-A77F3B693219}" destId="{79407F81-0C0E-4F01-B129-2CD0C6CD6EF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AA52F6-5878-4DC0-A72E-F096F082BAF6}">
      <dsp:nvSpPr>
        <dsp:cNvPr id="0" name=""/>
        <dsp:cNvSpPr/>
      </dsp:nvSpPr>
      <dsp:spPr>
        <a:xfrm>
          <a:off x="5018809" y="2066646"/>
          <a:ext cx="3930762" cy="454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399"/>
              </a:lnTo>
              <a:lnTo>
                <a:pt x="3930762" y="227399"/>
              </a:lnTo>
              <a:lnTo>
                <a:pt x="3930762" y="4547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0FC97-68A0-4264-9DD3-A4CD93B9F780}">
      <dsp:nvSpPr>
        <dsp:cNvPr id="0" name=""/>
        <dsp:cNvSpPr/>
      </dsp:nvSpPr>
      <dsp:spPr>
        <a:xfrm>
          <a:off x="5018809" y="2066646"/>
          <a:ext cx="1310254" cy="454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399"/>
              </a:lnTo>
              <a:lnTo>
                <a:pt x="1310254" y="227399"/>
              </a:lnTo>
              <a:lnTo>
                <a:pt x="1310254" y="4547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D3764-C4F2-4C8B-A9D1-64748680CC05}">
      <dsp:nvSpPr>
        <dsp:cNvPr id="0" name=""/>
        <dsp:cNvSpPr/>
      </dsp:nvSpPr>
      <dsp:spPr>
        <a:xfrm>
          <a:off x="3708555" y="2066646"/>
          <a:ext cx="1310254" cy="454798"/>
        </a:xfrm>
        <a:custGeom>
          <a:avLst/>
          <a:gdLst/>
          <a:ahLst/>
          <a:cxnLst/>
          <a:rect l="0" t="0" r="0" b="0"/>
          <a:pathLst>
            <a:path>
              <a:moveTo>
                <a:pt x="1310254" y="0"/>
              </a:moveTo>
              <a:lnTo>
                <a:pt x="1310254" y="227399"/>
              </a:lnTo>
              <a:lnTo>
                <a:pt x="0" y="227399"/>
              </a:lnTo>
              <a:lnTo>
                <a:pt x="0" y="4547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F87804-BF5A-4333-8C3F-2170BA507AC5}">
      <dsp:nvSpPr>
        <dsp:cNvPr id="0" name=""/>
        <dsp:cNvSpPr/>
      </dsp:nvSpPr>
      <dsp:spPr>
        <a:xfrm>
          <a:off x="1088046" y="2066646"/>
          <a:ext cx="3930762" cy="454798"/>
        </a:xfrm>
        <a:custGeom>
          <a:avLst/>
          <a:gdLst/>
          <a:ahLst/>
          <a:cxnLst/>
          <a:rect l="0" t="0" r="0" b="0"/>
          <a:pathLst>
            <a:path>
              <a:moveTo>
                <a:pt x="3930762" y="0"/>
              </a:moveTo>
              <a:lnTo>
                <a:pt x="3930762" y="227399"/>
              </a:lnTo>
              <a:lnTo>
                <a:pt x="0" y="227399"/>
              </a:lnTo>
              <a:lnTo>
                <a:pt x="0" y="4547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12D03-DF08-4760-9CBA-68731DFA309B}">
      <dsp:nvSpPr>
        <dsp:cNvPr id="0" name=""/>
        <dsp:cNvSpPr/>
      </dsp:nvSpPr>
      <dsp:spPr>
        <a:xfrm>
          <a:off x="3935954" y="983791"/>
          <a:ext cx="2165709" cy="10828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/>
            <a:t>Свойсва тканей</a:t>
          </a:r>
        </a:p>
      </dsp:txBody>
      <dsp:txXfrm>
        <a:off x="3935954" y="983791"/>
        <a:ext cx="2165709" cy="1082854"/>
      </dsp:txXfrm>
    </dsp:sp>
    <dsp:sp modelId="{A0EA02EA-DB08-4E22-87EE-A32C2AE408AC}">
      <dsp:nvSpPr>
        <dsp:cNvPr id="0" name=""/>
        <dsp:cNvSpPr/>
      </dsp:nvSpPr>
      <dsp:spPr>
        <a:xfrm>
          <a:off x="5192" y="2521445"/>
          <a:ext cx="2165709" cy="10828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/>
            <a:t>Физические</a:t>
          </a:r>
        </a:p>
      </dsp:txBody>
      <dsp:txXfrm>
        <a:off x="5192" y="2521445"/>
        <a:ext cx="2165709" cy="1082854"/>
      </dsp:txXfrm>
    </dsp:sp>
    <dsp:sp modelId="{47999EAF-E4C2-4C3A-9633-7CC43C4B1DB4}">
      <dsp:nvSpPr>
        <dsp:cNvPr id="0" name=""/>
        <dsp:cNvSpPr/>
      </dsp:nvSpPr>
      <dsp:spPr>
        <a:xfrm>
          <a:off x="2625700" y="2521445"/>
          <a:ext cx="2165709" cy="10828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/>
            <a:t>Эргономические</a:t>
          </a:r>
        </a:p>
      </dsp:txBody>
      <dsp:txXfrm>
        <a:off x="2625700" y="2521445"/>
        <a:ext cx="2165709" cy="1082854"/>
      </dsp:txXfrm>
    </dsp:sp>
    <dsp:sp modelId="{C8DC93F0-7CB6-42CE-9CA2-90E233C2CBFF}">
      <dsp:nvSpPr>
        <dsp:cNvPr id="0" name=""/>
        <dsp:cNvSpPr/>
      </dsp:nvSpPr>
      <dsp:spPr>
        <a:xfrm>
          <a:off x="5246208" y="2521445"/>
          <a:ext cx="2165709" cy="10828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/>
            <a:t>Эстетичекие</a:t>
          </a:r>
        </a:p>
      </dsp:txBody>
      <dsp:txXfrm>
        <a:off x="5246208" y="2521445"/>
        <a:ext cx="2165709" cy="1082854"/>
      </dsp:txXfrm>
    </dsp:sp>
    <dsp:sp modelId="{C9C6B4B4-E985-471D-9347-CBAA3FB332CE}">
      <dsp:nvSpPr>
        <dsp:cNvPr id="0" name=""/>
        <dsp:cNvSpPr/>
      </dsp:nvSpPr>
      <dsp:spPr>
        <a:xfrm>
          <a:off x="7866717" y="2521445"/>
          <a:ext cx="2165709" cy="10828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/>
            <a:t>Технологические</a:t>
          </a:r>
        </a:p>
      </dsp:txBody>
      <dsp:txXfrm>
        <a:off x="7866717" y="2521445"/>
        <a:ext cx="2165709" cy="1082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5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16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09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68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01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162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942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32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02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84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53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609-6498-42AA-96D8-26466D5A72A5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27A65-6FCC-4F0B-986F-1BB28D2C8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29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s.cdnbro.com/posts/657755-shveinye-fony-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1419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8473" y="201698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u="sng" dirty="0">
                <a:solidFill>
                  <a:srgbClr val="CC0066"/>
                </a:solidFill>
              </a:rPr>
              <a:t>Современные текстильные материалы. Сравнение свойств </a:t>
            </a:r>
            <a:r>
              <a:rPr lang="ru-RU" sz="5400" b="1" u="sng" dirty="0" smtClean="0">
                <a:solidFill>
                  <a:srgbClr val="CC0066"/>
                </a:solidFill>
              </a:rPr>
              <a:t>тканей</a:t>
            </a:r>
            <a:endParaRPr lang="ru-RU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C006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562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32" y="1861002"/>
            <a:ext cx="9891440" cy="313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31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nShot_20250203_18312947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1344" y="203199"/>
            <a:ext cx="11879056" cy="6499101"/>
          </a:xfrm>
        </p:spPr>
      </p:pic>
    </p:spTree>
    <p:extLst>
      <p:ext uri="{BB962C8B-B14F-4D97-AF65-F5344CB8AC3E}">
        <p14:creationId xmlns:p14="http://schemas.microsoft.com/office/powerpoint/2010/main" val="85382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54728" y="544652"/>
            <a:ext cx="903316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Заполнить карточки: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ru-RU" sz="3600" dirty="0"/>
              <a:t>На какие группы делят ткань по </a:t>
            </a:r>
            <a:r>
              <a:rPr lang="ru-RU" sz="3600" dirty="0" smtClean="0"/>
              <a:t>происхождению?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smtClean="0"/>
              <a:t>Натуральные </a:t>
            </a:r>
            <a:r>
              <a:rPr lang="ru-RU" sz="3600" dirty="0"/>
              <a:t>ткани бывают: </a:t>
            </a:r>
            <a:r>
              <a:rPr lang="ru-RU" sz="3600" dirty="0" smtClean="0"/>
              <a:t>…., … и …… происхождения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smtClean="0"/>
              <a:t>Примеры </a:t>
            </a:r>
            <a:r>
              <a:rPr lang="ru-RU" sz="3600" dirty="0"/>
              <a:t>тканей растительного происхождения:…, </a:t>
            </a:r>
            <a:r>
              <a:rPr lang="ru-RU" sz="3600" dirty="0" smtClean="0"/>
              <a:t>…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smtClean="0"/>
              <a:t>Примеры </a:t>
            </a:r>
            <a:r>
              <a:rPr lang="ru-RU" sz="3600" dirty="0"/>
              <a:t>тканей </a:t>
            </a:r>
            <a:r>
              <a:rPr lang="ru-RU" sz="3600" dirty="0" smtClean="0"/>
              <a:t>животного </a:t>
            </a:r>
            <a:r>
              <a:rPr lang="ru-RU" sz="3600" dirty="0"/>
              <a:t>происхождения</a:t>
            </a:r>
            <a:r>
              <a:rPr lang="ru-RU" sz="3600" dirty="0" smtClean="0"/>
              <a:t>:…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smtClean="0"/>
              <a:t>Химические волокна делятся на: </a:t>
            </a:r>
            <a:r>
              <a:rPr lang="ru-RU" sz="3600" dirty="0"/>
              <a:t>………..</a:t>
            </a:r>
          </a:p>
        </p:txBody>
      </p:sp>
    </p:spTree>
    <p:extLst>
      <p:ext uri="{BB962C8B-B14F-4D97-AF65-F5344CB8AC3E}">
        <p14:creationId xmlns:p14="http://schemas.microsoft.com/office/powerpoint/2010/main" val="5931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73366112"/>
              </p:ext>
            </p:extLst>
          </p:nvPr>
        </p:nvGraphicFramePr>
        <p:xfrm>
          <a:off x="838199" y="1119981"/>
          <a:ext cx="10037619" cy="4588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534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87714" y="752704"/>
            <a:ext cx="921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17900" y="501903"/>
            <a:ext cx="5843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Физкультминутка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742" y="1649836"/>
            <a:ext cx="6724650" cy="447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0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35199" y="1356248"/>
            <a:ext cx="70539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«Составление </a:t>
            </a:r>
            <a:r>
              <a:rPr lang="ru-RU" sz="4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 современных текстильных материалов»</a:t>
            </a:r>
            <a:endParaRPr lang="ru-RU" sz="3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5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3200" y="1195163"/>
            <a:ext cx="9245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Цель работы</a:t>
            </a:r>
            <a:endParaRPr lang="ru-RU" sz="3200" dirty="0"/>
          </a:p>
          <a:p>
            <a:r>
              <a:rPr lang="ru-RU" sz="3200" dirty="0"/>
              <a:t>Цель данной практической работы – изучение и составление характеристик современных текстильных материалов для более осмысленного выбора материалов при разработке изделий с учетом их эксплуатационных свойств.</a:t>
            </a:r>
          </a:p>
          <a:p>
            <a:r>
              <a:rPr lang="ru-RU" sz="3200" b="1" dirty="0"/>
              <a:t>Оборудование:</a:t>
            </a:r>
            <a:r>
              <a:rPr lang="ru-RU" sz="3200" dirty="0"/>
              <a:t> образцы </a:t>
            </a:r>
            <a:r>
              <a:rPr lang="ru-RU" sz="3200" dirty="0" smtClean="0"/>
              <a:t>тканей, </a:t>
            </a:r>
            <a:r>
              <a:rPr lang="ru-RU" sz="3200" dirty="0"/>
              <a:t>стакан с водой, </a:t>
            </a:r>
            <a:r>
              <a:rPr lang="ru-RU" sz="3200" dirty="0" smtClean="0"/>
              <a:t>таблица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507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28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22400" y="769257"/>
            <a:ext cx="93472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Ход </a:t>
            </a:r>
            <a:r>
              <a:rPr lang="ru-RU" sz="2400" b="1" dirty="0"/>
              <a:t>работы:</a:t>
            </a:r>
            <a:endParaRPr lang="ru-RU" sz="2400" dirty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Вспомнить определения основных понятий</a:t>
            </a:r>
          </a:p>
          <a:p>
            <a:r>
              <a:rPr lang="ru-RU" sz="2400" b="1" dirty="0"/>
              <a:t>Определения</a:t>
            </a:r>
            <a:endParaRPr lang="ru-RU" sz="2400" dirty="0"/>
          </a:p>
          <a:p>
            <a:pPr lvl="0"/>
            <a:r>
              <a:rPr lang="ru-RU" sz="2400" b="1" dirty="0"/>
              <a:t>Текстильный материал</a:t>
            </a:r>
            <a:r>
              <a:rPr lang="ru-RU" sz="2400" dirty="0"/>
              <a:t> – материал, состоящий из волокон, нитей или тканей, из которого изготавливаются изделия или одежда.</a:t>
            </a:r>
          </a:p>
          <a:p>
            <a:pPr lvl="0"/>
            <a:r>
              <a:rPr lang="ru-RU" sz="2400" b="1" dirty="0"/>
              <a:t>Синтетические волокна</a:t>
            </a:r>
            <a:r>
              <a:rPr lang="ru-RU" sz="2400" dirty="0"/>
              <a:t> – искусственно созданные волокна, которые получают из химических веществ.</a:t>
            </a:r>
          </a:p>
          <a:p>
            <a:pPr lvl="0"/>
            <a:r>
              <a:rPr lang="ru-RU" sz="2400" b="1" dirty="0"/>
              <a:t>Натуральные волокна</a:t>
            </a:r>
            <a:r>
              <a:rPr lang="ru-RU" sz="2400" dirty="0"/>
              <a:t> – волокна, получаемые из природных источников, таких как растения и животные.</a:t>
            </a:r>
          </a:p>
          <a:p>
            <a:pPr marL="342900" lvl="0" indent="-342900">
              <a:buAutoNum type="arabicPeriod" startAt="2"/>
            </a:pPr>
            <a:r>
              <a:rPr lang="ru-RU" sz="2400" dirty="0" smtClean="0"/>
              <a:t>Заполнить </a:t>
            </a:r>
            <a:r>
              <a:rPr lang="ru-RU" sz="2400" dirty="0"/>
              <a:t>таблицу, изучая образцы тканей «Хлопок», «Лён», «</a:t>
            </a:r>
            <a:r>
              <a:rPr lang="ru-RU" sz="2400" dirty="0" smtClean="0"/>
              <a:t>Полиэстер»</a:t>
            </a:r>
          </a:p>
          <a:p>
            <a:pPr marL="342900" lvl="0" indent="-342900">
              <a:buAutoNum type="arabicPeriod" startAt="2"/>
            </a:pPr>
            <a:r>
              <a:rPr lang="ru-RU" sz="2400" dirty="0" smtClean="0"/>
              <a:t>Выделить </a:t>
            </a:r>
            <a:r>
              <a:rPr lang="ru-RU" sz="2400" dirty="0"/>
              <a:t>преимущества и недостатки каждого вида </a:t>
            </a:r>
            <a:r>
              <a:rPr lang="ru-RU" sz="2400" dirty="0" smtClean="0"/>
              <a:t>ткани</a:t>
            </a:r>
          </a:p>
          <a:p>
            <a:pPr marL="342900" lvl="0" indent="-342900">
              <a:buAutoNum type="arabicPeriod" startAt="2"/>
            </a:pPr>
            <a:r>
              <a:rPr lang="ru-RU" sz="2400" dirty="0" smtClean="0"/>
              <a:t>Сделать </a:t>
            </a:r>
            <a:r>
              <a:rPr lang="ru-RU" sz="2400" dirty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13393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0/1666416894_3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94414" y="534880"/>
            <a:ext cx="831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Блиц-опрос: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3342" y="1215916"/>
            <a:ext cx="99168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smtClean="0"/>
              <a:t>Для </a:t>
            </a:r>
            <a:r>
              <a:rPr lang="ru-RU" sz="3200" dirty="0"/>
              <a:t>изготовления тканей используются волокна таких растений как</a:t>
            </a:r>
            <a:r>
              <a:rPr lang="ru-RU" sz="3200"/>
              <a:t>: </a:t>
            </a:r>
            <a:endParaRPr lang="ru-RU" sz="3200" smtClean="0"/>
          </a:p>
          <a:p>
            <a:pPr marL="514350" indent="-514350">
              <a:buAutoNum type="arabicPeriod"/>
            </a:pPr>
            <a:r>
              <a:rPr lang="ru-RU" sz="3200" smtClean="0"/>
              <a:t>2</a:t>
            </a:r>
            <a:r>
              <a:rPr lang="ru-RU" sz="3200" dirty="0"/>
              <a:t>. Все свойства тканей делятся на 4 группы:…..</a:t>
            </a:r>
          </a:p>
          <a:p>
            <a:r>
              <a:rPr lang="ru-RU" sz="3200" dirty="0"/>
              <a:t>3. </a:t>
            </a:r>
            <a:r>
              <a:rPr lang="ru-RU" sz="3200" dirty="0" err="1"/>
              <a:t>Сминаемость</a:t>
            </a:r>
            <a:r>
              <a:rPr lang="ru-RU" sz="3200" dirty="0"/>
              <a:t> – это ….</a:t>
            </a:r>
          </a:p>
          <a:p>
            <a:r>
              <a:rPr lang="ru-RU" sz="3200" dirty="0"/>
              <a:t>4. Способность текстильных материалов пропускать воздух. Все натуральные ткани способны «дышать» - это …….</a:t>
            </a:r>
          </a:p>
          <a:p>
            <a:r>
              <a:rPr lang="ru-RU" sz="3200" dirty="0"/>
              <a:t>5. Подвижность одного слоя ткани относительно другого – это……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12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235</Words>
  <Application>Microsoft Office PowerPoint</Application>
  <PresentationFormat>Широкоэкранный</PresentationFormat>
  <Paragraphs>33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</dc:creator>
  <cp:lastModifiedBy>*</cp:lastModifiedBy>
  <cp:revision>28</cp:revision>
  <dcterms:created xsi:type="dcterms:W3CDTF">2024-02-04T16:54:15Z</dcterms:created>
  <dcterms:modified xsi:type="dcterms:W3CDTF">2025-02-07T06:47:46Z</dcterms:modified>
</cp:coreProperties>
</file>