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3" r:id="rId2"/>
    <p:sldId id="256" r:id="rId3"/>
    <p:sldId id="264" r:id="rId4"/>
    <p:sldId id="265" r:id="rId5"/>
    <p:sldId id="266" r:id="rId6"/>
    <p:sldId id="257" r:id="rId7"/>
    <p:sldId id="258" r:id="rId8"/>
    <p:sldId id="267" r:id="rId9"/>
    <p:sldId id="268" r:id="rId10"/>
    <p:sldId id="269" r:id="rId11"/>
    <p:sldId id="270" r:id="rId12"/>
    <p:sldId id="271" r:id="rId13"/>
    <p:sldId id="25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вгения Единак" initials="ЕЕ" lastIdx="1" clrIdx="0">
    <p:extLst>
      <p:ext uri="{19B8F6BF-5375-455C-9EA6-DF929625EA0E}">
        <p15:presenceInfo xmlns:p15="http://schemas.microsoft.com/office/powerpoint/2012/main" userId="bccd8ace3192367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0-27T21:43:19.829" idx="1">
    <p:pos x="6400" y="453"/>
    <p:text/>
    <p:extLst>
      <p:ext uri="{C676402C-5697-4E1C-873F-D02D1690AC5C}">
        <p15:threadingInfo xmlns:p15="http://schemas.microsoft.com/office/powerpoint/2012/main" timeZoneBias="-24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CB0E58-2B9A-427A-B8D1-C32F65BC94B9}" type="doc">
      <dgm:prSet loTypeId="urn:microsoft.com/office/officeart/2008/layout/VerticalAccent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FD25EAAA-6EA2-4368-AA43-3AA94C59CFBC}">
      <dgm:prSet phldrT="[Текст]" custT="1"/>
      <dgm:spPr/>
      <dgm:t>
        <a:bodyPr/>
        <a:lstStyle/>
        <a:p>
          <a:r>
            <a:rPr lang="ru-RU" sz="2000" dirty="0">
              <a:latin typeface="Bahnschrift" panose="020B0502040204020203" pitchFamily="34" charset="0"/>
            </a:rPr>
            <a:t>Направления деятельности</a:t>
          </a:r>
        </a:p>
      </dgm:t>
    </dgm:pt>
    <dgm:pt modelId="{73D58907-C03C-490A-A02F-6D94EBA9D4DC}" type="parTrans" cxnId="{9B187199-A2FE-4873-A839-1414EAF4440A}">
      <dgm:prSet/>
      <dgm:spPr/>
      <dgm:t>
        <a:bodyPr/>
        <a:lstStyle/>
        <a:p>
          <a:endParaRPr lang="ru-RU"/>
        </a:p>
      </dgm:t>
    </dgm:pt>
    <dgm:pt modelId="{BE120E9B-707E-487E-9331-EA95EDAB31E3}" type="sibTrans" cxnId="{9B187199-A2FE-4873-A839-1414EAF4440A}">
      <dgm:prSet/>
      <dgm:spPr/>
      <dgm:t>
        <a:bodyPr/>
        <a:lstStyle/>
        <a:p>
          <a:endParaRPr lang="ru-RU"/>
        </a:p>
      </dgm:t>
    </dgm:pt>
    <dgm:pt modelId="{6DE779BD-C259-43DF-9DB9-7E45E0F9518A}">
      <dgm:prSet phldrT="[Текст]" custT="1"/>
      <dgm:spPr/>
      <dgm:t>
        <a:bodyPr/>
        <a:lstStyle/>
        <a:p>
          <a:r>
            <a:rPr lang="ru-RU" sz="2000" dirty="0">
              <a:latin typeface="Bahnschrift" panose="020B0502040204020203" pitchFamily="34" charset="0"/>
            </a:rPr>
            <a:t>Информационно-образовательная</a:t>
          </a:r>
        </a:p>
      </dgm:t>
    </dgm:pt>
    <dgm:pt modelId="{0EE7A0B4-9884-4B41-BEBE-807B4DCB0EDD}" type="parTrans" cxnId="{3A95446F-76E6-45C7-AD37-CF1F329705AE}">
      <dgm:prSet/>
      <dgm:spPr/>
      <dgm:t>
        <a:bodyPr/>
        <a:lstStyle/>
        <a:p>
          <a:endParaRPr lang="ru-RU"/>
        </a:p>
      </dgm:t>
    </dgm:pt>
    <dgm:pt modelId="{8C0A5BE6-5E82-4A8E-A6E2-945005DDAD09}" type="sibTrans" cxnId="{3A95446F-76E6-45C7-AD37-CF1F329705AE}">
      <dgm:prSet/>
      <dgm:spPr/>
      <dgm:t>
        <a:bodyPr/>
        <a:lstStyle/>
        <a:p>
          <a:endParaRPr lang="ru-RU"/>
        </a:p>
      </dgm:t>
    </dgm:pt>
    <dgm:pt modelId="{99B58851-11E2-4783-B633-6EDA86C89B28}">
      <dgm:prSet phldrT="[Текст]" custT="1"/>
      <dgm:spPr/>
      <dgm:t>
        <a:bodyPr/>
        <a:lstStyle/>
        <a:p>
          <a:r>
            <a:rPr lang="ru-RU" sz="2000" dirty="0">
              <a:latin typeface="Bahnschrift" panose="020B0502040204020203" pitchFamily="34" charset="0"/>
            </a:rPr>
            <a:t>Творческая</a:t>
          </a:r>
        </a:p>
      </dgm:t>
    </dgm:pt>
    <dgm:pt modelId="{84EE9C44-7930-4854-94EB-8A2AC7868905}" type="parTrans" cxnId="{72DC82B2-E8BB-4950-8E58-DA038E375782}">
      <dgm:prSet/>
      <dgm:spPr/>
      <dgm:t>
        <a:bodyPr/>
        <a:lstStyle/>
        <a:p>
          <a:endParaRPr lang="ru-RU"/>
        </a:p>
      </dgm:t>
    </dgm:pt>
    <dgm:pt modelId="{92C1A651-0253-4F84-B0ED-323C37298122}" type="sibTrans" cxnId="{72DC82B2-E8BB-4950-8E58-DA038E375782}">
      <dgm:prSet/>
      <dgm:spPr/>
      <dgm:t>
        <a:bodyPr/>
        <a:lstStyle/>
        <a:p>
          <a:endParaRPr lang="ru-RU"/>
        </a:p>
      </dgm:t>
    </dgm:pt>
    <dgm:pt modelId="{7133D96C-4F3B-4F1C-88C4-97250E0029C4}">
      <dgm:prSet phldrT="[Текст]" custT="1"/>
      <dgm:spPr/>
      <dgm:t>
        <a:bodyPr/>
        <a:lstStyle/>
        <a:p>
          <a:r>
            <a:rPr lang="ru-RU" sz="2000" dirty="0">
              <a:latin typeface="Bahnschrift" panose="020B0502040204020203" pitchFamily="34" charset="0"/>
            </a:rPr>
            <a:t>Организационная </a:t>
          </a:r>
        </a:p>
      </dgm:t>
    </dgm:pt>
    <dgm:pt modelId="{57518B11-425E-4CF3-9075-4E8DA9B9E29A}" type="parTrans" cxnId="{AC0C247C-B86B-46A4-819F-63A3694F88D0}">
      <dgm:prSet/>
      <dgm:spPr/>
      <dgm:t>
        <a:bodyPr/>
        <a:lstStyle/>
        <a:p>
          <a:endParaRPr lang="ru-RU"/>
        </a:p>
      </dgm:t>
    </dgm:pt>
    <dgm:pt modelId="{8C3B71E9-9C9F-49A5-A455-A760649975B5}" type="sibTrans" cxnId="{AC0C247C-B86B-46A4-819F-63A3694F88D0}">
      <dgm:prSet/>
      <dgm:spPr/>
      <dgm:t>
        <a:bodyPr/>
        <a:lstStyle/>
        <a:p>
          <a:endParaRPr lang="ru-RU"/>
        </a:p>
      </dgm:t>
    </dgm:pt>
    <dgm:pt modelId="{EAA5845B-DCB7-4F7E-88CD-E84F8DFB9C5C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F1509FCE-C3E8-4EA0-B4D4-B397D40689C0}" type="sibTrans" cxnId="{47CA1CCC-A311-4895-AD1A-AF432211B50B}">
      <dgm:prSet/>
      <dgm:spPr/>
      <dgm:t>
        <a:bodyPr/>
        <a:lstStyle/>
        <a:p>
          <a:endParaRPr lang="ru-RU"/>
        </a:p>
      </dgm:t>
    </dgm:pt>
    <dgm:pt modelId="{99F50200-D4B4-4569-9550-110FA536E24D}" type="parTrans" cxnId="{47CA1CCC-A311-4895-AD1A-AF432211B50B}">
      <dgm:prSet/>
      <dgm:spPr/>
      <dgm:t>
        <a:bodyPr/>
        <a:lstStyle/>
        <a:p>
          <a:endParaRPr lang="ru-RU"/>
        </a:p>
      </dgm:t>
    </dgm:pt>
    <dgm:pt modelId="{E1219809-6B2E-4C18-AD1E-AE1C809D7152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D8B174BF-104B-49A4-A315-D8E9A53DC27C}" type="sibTrans" cxnId="{D5673C93-10B0-4EEF-AE4C-8DA4E0217F0B}">
      <dgm:prSet/>
      <dgm:spPr/>
      <dgm:t>
        <a:bodyPr/>
        <a:lstStyle/>
        <a:p>
          <a:endParaRPr lang="ru-RU"/>
        </a:p>
      </dgm:t>
    </dgm:pt>
    <dgm:pt modelId="{EBE56D29-32F5-4104-BD7A-A1B23FEB0777}" type="parTrans" cxnId="{D5673C93-10B0-4EEF-AE4C-8DA4E0217F0B}">
      <dgm:prSet/>
      <dgm:spPr/>
      <dgm:t>
        <a:bodyPr/>
        <a:lstStyle/>
        <a:p>
          <a:endParaRPr lang="ru-RU"/>
        </a:p>
      </dgm:t>
    </dgm:pt>
    <dgm:pt modelId="{904A91F0-3327-4959-99BD-FE106A285008}" type="pres">
      <dgm:prSet presAssocID="{49CB0E58-2B9A-427A-B8D1-C32F65BC94B9}" presName="Name0" presStyleCnt="0">
        <dgm:presLayoutVars>
          <dgm:chMax/>
          <dgm:chPref/>
          <dgm:dir/>
        </dgm:presLayoutVars>
      </dgm:prSet>
      <dgm:spPr/>
    </dgm:pt>
    <dgm:pt modelId="{CC5D5AE5-8C9C-44EB-913C-5DFFF7EF4201}" type="pres">
      <dgm:prSet presAssocID="{FD25EAAA-6EA2-4368-AA43-3AA94C59CFBC}" presName="parenttextcomposite" presStyleCnt="0"/>
      <dgm:spPr/>
    </dgm:pt>
    <dgm:pt modelId="{5926EDBF-53AF-49B6-A40B-FAFEFE585EC2}" type="pres">
      <dgm:prSet presAssocID="{FD25EAAA-6EA2-4368-AA43-3AA94C59CFBC}" presName="parenttext" presStyleLbl="revTx" presStyleIdx="0" presStyleCnt="3">
        <dgm:presLayoutVars>
          <dgm:chMax/>
          <dgm:chPref val="2"/>
          <dgm:bulletEnabled val="1"/>
        </dgm:presLayoutVars>
      </dgm:prSet>
      <dgm:spPr/>
    </dgm:pt>
    <dgm:pt modelId="{08A031F2-BFCE-43FB-BB15-3C193A484C92}" type="pres">
      <dgm:prSet presAssocID="{FD25EAAA-6EA2-4368-AA43-3AA94C59CFBC}" presName="composite" presStyleCnt="0"/>
      <dgm:spPr/>
    </dgm:pt>
    <dgm:pt modelId="{073E7AE6-C0D4-4FB0-95FA-3C483931CC1B}" type="pres">
      <dgm:prSet presAssocID="{FD25EAAA-6EA2-4368-AA43-3AA94C59CFBC}" presName="chevron1" presStyleLbl="alignNode1" presStyleIdx="0" presStyleCnt="21"/>
      <dgm:spPr/>
    </dgm:pt>
    <dgm:pt modelId="{3FA9CD54-EB4E-41AE-B1C9-FB5C0A70C035}" type="pres">
      <dgm:prSet presAssocID="{FD25EAAA-6EA2-4368-AA43-3AA94C59CFBC}" presName="chevron2" presStyleLbl="alignNode1" presStyleIdx="1" presStyleCnt="21"/>
      <dgm:spPr/>
    </dgm:pt>
    <dgm:pt modelId="{263A209F-D000-45E0-BAEF-4564A0B2DA24}" type="pres">
      <dgm:prSet presAssocID="{FD25EAAA-6EA2-4368-AA43-3AA94C59CFBC}" presName="chevron3" presStyleLbl="alignNode1" presStyleIdx="2" presStyleCnt="21"/>
      <dgm:spPr/>
    </dgm:pt>
    <dgm:pt modelId="{CB06E18E-50F6-4CDD-9047-ABC9409E03B7}" type="pres">
      <dgm:prSet presAssocID="{FD25EAAA-6EA2-4368-AA43-3AA94C59CFBC}" presName="chevron4" presStyleLbl="alignNode1" presStyleIdx="3" presStyleCnt="21"/>
      <dgm:spPr/>
    </dgm:pt>
    <dgm:pt modelId="{6BECCA03-8C28-431B-B509-EB84FE1DB83F}" type="pres">
      <dgm:prSet presAssocID="{FD25EAAA-6EA2-4368-AA43-3AA94C59CFBC}" presName="chevron5" presStyleLbl="alignNode1" presStyleIdx="4" presStyleCnt="21"/>
      <dgm:spPr/>
    </dgm:pt>
    <dgm:pt modelId="{48F0C14A-321D-4E42-B2D2-62F794D46C72}" type="pres">
      <dgm:prSet presAssocID="{FD25EAAA-6EA2-4368-AA43-3AA94C59CFBC}" presName="chevron6" presStyleLbl="alignNode1" presStyleIdx="5" presStyleCnt="21"/>
      <dgm:spPr/>
    </dgm:pt>
    <dgm:pt modelId="{990E9ABE-8482-49A1-B27C-A05A2E2FDD0D}" type="pres">
      <dgm:prSet presAssocID="{FD25EAAA-6EA2-4368-AA43-3AA94C59CFBC}" presName="chevron7" presStyleLbl="alignNode1" presStyleIdx="6" presStyleCnt="21"/>
      <dgm:spPr/>
    </dgm:pt>
    <dgm:pt modelId="{91E0C375-5326-4958-9A54-32EB7480529E}" type="pres">
      <dgm:prSet presAssocID="{FD25EAAA-6EA2-4368-AA43-3AA94C59CFBC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</dgm:pt>
    <dgm:pt modelId="{EA1F2F28-8192-4105-AB88-92DD3DA4A4F2}" type="pres">
      <dgm:prSet presAssocID="{BE120E9B-707E-487E-9331-EA95EDAB31E3}" presName="sibTrans" presStyleCnt="0"/>
      <dgm:spPr/>
    </dgm:pt>
    <dgm:pt modelId="{0D174E9E-8901-49AA-AE2A-34EC0D80D0DC}" type="pres">
      <dgm:prSet presAssocID="{E1219809-6B2E-4C18-AD1E-AE1C809D7152}" presName="parenttextcomposite" presStyleCnt="0"/>
      <dgm:spPr/>
    </dgm:pt>
    <dgm:pt modelId="{B16B0884-5BB8-4458-B8ED-038B03540B18}" type="pres">
      <dgm:prSet presAssocID="{E1219809-6B2E-4C18-AD1E-AE1C809D7152}" presName="parenttext" presStyleLbl="revTx" presStyleIdx="1" presStyleCnt="3">
        <dgm:presLayoutVars>
          <dgm:chMax/>
          <dgm:chPref val="2"/>
          <dgm:bulletEnabled val="1"/>
        </dgm:presLayoutVars>
      </dgm:prSet>
      <dgm:spPr/>
    </dgm:pt>
    <dgm:pt modelId="{ADD462C1-357C-4E0E-BEB3-A0411A6A6223}" type="pres">
      <dgm:prSet presAssocID="{E1219809-6B2E-4C18-AD1E-AE1C809D7152}" presName="composite" presStyleCnt="0"/>
      <dgm:spPr/>
    </dgm:pt>
    <dgm:pt modelId="{D31436C3-3E98-495C-BBED-FEA02112E5E0}" type="pres">
      <dgm:prSet presAssocID="{E1219809-6B2E-4C18-AD1E-AE1C809D7152}" presName="chevron1" presStyleLbl="alignNode1" presStyleIdx="7" presStyleCnt="21"/>
      <dgm:spPr/>
    </dgm:pt>
    <dgm:pt modelId="{7144A520-2507-4E4F-B21F-6E220AEB7EB7}" type="pres">
      <dgm:prSet presAssocID="{E1219809-6B2E-4C18-AD1E-AE1C809D7152}" presName="chevron2" presStyleLbl="alignNode1" presStyleIdx="8" presStyleCnt="21"/>
      <dgm:spPr/>
    </dgm:pt>
    <dgm:pt modelId="{1A88B936-BF29-4BAF-A382-8B880C79B553}" type="pres">
      <dgm:prSet presAssocID="{E1219809-6B2E-4C18-AD1E-AE1C809D7152}" presName="chevron3" presStyleLbl="alignNode1" presStyleIdx="9" presStyleCnt="21"/>
      <dgm:spPr/>
    </dgm:pt>
    <dgm:pt modelId="{3AEF4558-4581-420E-826C-C13F9E89B900}" type="pres">
      <dgm:prSet presAssocID="{E1219809-6B2E-4C18-AD1E-AE1C809D7152}" presName="chevron4" presStyleLbl="alignNode1" presStyleIdx="10" presStyleCnt="21"/>
      <dgm:spPr/>
    </dgm:pt>
    <dgm:pt modelId="{3AD10216-0031-4F7F-BDAE-B7A25A4CB329}" type="pres">
      <dgm:prSet presAssocID="{E1219809-6B2E-4C18-AD1E-AE1C809D7152}" presName="chevron5" presStyleLbl="alignNode1" presStyleIdx="11" presStyleCnt="21"/>
      <dgm:spPr/>
    </dgm:pt>
    <dgm:pt modelId="{06073A1B-0429-483E-BA6A-1945B078EC5C}" type="pres">
      <dgm:prSet presAssocID="{E1219809-6B2E-4C18-AD1E-AE1C809D7152}" presName="chevron6" presStyleLbl="alignNode1" presStyleIdx="12" presStyleCnt="21"/>
      <dgm:spPr/>
    </dgm:pt>
    <dgm:pt modelId="{7CDB492B-A32B-4B87-B1DB-0B7CFA655051}" type="pres">
      <dgm:prSet presAssocID="{E1219809-6B2E-4C18-AD1E-AE1C809D7152}" presName="chevron7" presStyleLbl="alignNode1" presStyleIdx="13" presStyleCnt="21"/>
      <dgm:spPr/>
    </dgm:pt>
    <dgm:pt modelId="{84CF1C36-DB9C-4684-8254-4EF62829A5C8}" type="pres">
      <dgm:prSet presAssocID="{E1219809-6B2E-4C18-AD1E-AE1C809D7152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</dgm:pt>
    <dgm:pt modelId="{41E924AB-5EC5-40A8-AD13-9368AB745825}" type="pres">
      <dgm:prSet presAssocID="{D8B174BF-104B-49A4-A315-D8E9A53DC27C}" presName="sibTrans" presStyleCnt="0"/>
      <dgm:spPr/>
    </dgm:pt>
    <dgm:pt modelId="{4883C175-5C17-4FD8-884C-B954999A529E}" type="pres">
      <dgm:prSet presAssocID="{EAA5845B-DCB7-4F7E-88CD-E84F8DFB9C5C}" presName="parenttextcomposite" presStyleCnt="0"/>
      <dgm:spPr/>
    </dgm:pt>
    <dgm:pt modelId="{F1CD1019-BDA9-48B2-91CE-5D64E18F24E5}" type="pres">
      <dgm:prSet presAssocID="{EAA5845B-DCB7-4F7E-88CD-E84F8DFB9C5C}" presName="parenttext" presStyleLbl="revTx" presStyleIdx="2" presStyleCnt="3">
        <dgm:presLayoutVars>
          <dgm:chMax/>
          <dgm:chPref val="2"/>
          <dgm:bulletEnabled val="1"/>
        </dgm:presLayoutVars>
      </dgm:prSet>
      <dgm:spPr/>
    </dgm:pt>
    <dgm:pt modelId="{E1C42807-98B8-4DBB-A0C6-2851F26B2294}" type="pres">
      <dgm:prSet presAssocID="{EAA5845B-DCB7-4F7E-88CD-E84F8DFB9C5C}" presName="composite" presStyleCnt="0"/>
      <dgm:spPr/>
    </dgm:pt>
    <dgm:pt modelId="{668047DB-250F-4DCE-94E3-B59548B3D6B6}" type="pres">
      <dgm:prSet presAssocID="{EAA5845B-DCB7-4F7E-88CD-E84F8DFB9C5C}" presName="chevron1" presStyleLbl="alignNode1" presStyleIdx="14" presStyleCnt="21"/>
      <dgm:spPr/>
    </dgm:pt>
    <dgm:pt modelId="{93E03AAE-F742-4D1B-9E16-8AE7EDEA21F8}" type="pres">
      <dgm:prSet presAssocID="{EAA5845B-DCB7-4F7E-88CD-E84F8DFB9C5C}" presName="chevron2" presStyleLbl="alignNode1" presStyleIdx="15" presStyleCnt="21"/>
      <dgm:spPr/>
    </dgm:pt>
    <dgm:pt modelId="{E48D99A5-F4DD-4FDB-BAF0-2B532589E41B}" type="pres">
      <dgm:prSet presAssocID="{EAA5845B-DCB7-4F7E-88CD-E84F8DFB9C5C}" presName="chevron3" presStyleLbl="alignNode1" presStyleIdx="16" presStyleCnt="21"/>
      <dgm:spPr/>
    </dgm:pt>
    <dgm:pt modelId="{BC5F0564-2CD1-4883-9765-2F3815A37E1F}" type="pres">
      <dgm:prSet presAssocID="{EAA5845B-DCB7-4F7E-88CD-E84F8DFB9C5C}" presName="chevron4" presStyleLbl="alignNode1" presStyleIdx="17" presStyleCnt="21"/>
      <dgm:spPr/>
    </dgm:pt>
    <dgm:pt modelId="{D4D367D3-F53B-4849-B85D-BD189F42D5E8}" type="pres">
      <dgm:prSet presAssocID="{EAA5845B-DCB7-4F7E-88CD-E84F8DFB9C5C}" presName="chevron5" presStyleLbl="alignNode1" presStyleIdx="18" presStyleCnt="21"/>
      <dgm:spPr/>
    </dgm:pt>
    <dgm:pt modelId="{D35168DB-D758-452B-9991-80593C17DC5A}" type="pres">
      <dgm:prSet presAssocID="{EAA5845B-DCB7-4F7E-88CD-E84F8DFB9C5C}" presName="chevron6" presStyleLbl="alignNode1" presStyleIdx="19" presStyleCnt="21"/>
      <dgm:spPr/>
    </dgm:pt>
    <dgm:pt modelId="{9FA29275-BDC4-41CE-A5A3-D7806A4C42D8}" type="pres">
      <dgm:prSet presAssocID="{EAA5845B-DCB7-4F7E-88CD-E84F8DFB9C5C}" presName="chevron7" presStyleLbl="alignNode1" presStyleIdx="20" presStyleCnt="21"/>
      <dgm:spPr/>
    </dgm:pt>
    <dgm:pt modelId="{996F1956-5845-47CB-9C5C-9DA879417071}" type="pres">
      <dgm:prSet presAssocID="{EAA5845B-DCB7-4F7E-88CD-E84F8DFB9C5C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</dgm:pt>
  </dgm:ptLst>
  <dgm:cxnLst>
    <dgm:cxn modelId="{7708220F-707A-4CF5-BDEE-C03C8DC8981E}" type="presOf" srcId="{EAA5845B-DCB7-4F7E-88CD-E84F8DFB9C5C}" destId="{F1CD1019-BDA9-48B2-91CE-5D64E18F24E5}" srcOrd="0" destOrd="0" presId="urn:microsoft.com/office/officeart/2008/layout/VerticalAccentList"/>
    <dgm:cxn modelId="{4982C340-74A6-4421-8478-8DCAE723B0F0}" type="presOf" srcId="{49CB0E58-2B9A-427A-B8D1-C32F65BC94B9}" destId="{904A91F0-3327-4959-99BD-FE106A285008}" srcOrd="0" destOrd="0" presId="urn:microsoft.com/office/officeart/2008/layout/VerticalAccentList"/>
    <dgm:cxn modelId="{2FB98462-596B-4334-9EC3-EB06E7C3E617}" type="presOf" srcId="{FD25EAAA-6EA2-4368-AA43-3AA94C59CFBC}" destId="{5926EDBF-53AF-49B6-A40B-FAFEFE585EC2}" srcOrd="0" destOrd="0" presId="urn:microsoft.com/office/officeart/2008/layout/VerticalAccentList"/>
    <dgm:cxn modelId="{6A5CDF4C-55CA-4151-B0E9-DBBFE723EFE2}" type="presOf" srcId="{6DE779BD-C259-43DF-9DB9-7E45E0F9518A}" destId="{91E0C375-5326-4958-9A54-32EB7480529E}" srcOrd="0" destOrd="0" presId="urn:microsoft.com/office/officeart/2008/layout/VerticalAccentList"/>
    <dgm:cxn modelId="{3A95446F-76E6-45C7-AD37-CF1F329705AE}" srcId="{FD25EAAA-6EA2-4368-AA43-3AA94C59CFBC}" destId="{6DE779BD-C259-43DF-9DB9-7E45E0F9518A}" srcOrd="0" destOrd="0" parTransId="{0EE7A0B4-9884-4B41-BEBE-807B4DCB0EDD}" sibTransId="{8C0A5BE6-5E82-4A8E-A6E2-945005DDAD09}"/>
    <dgm:cxn modelId="{66BA3156-AFC1-4C24-93AC-F31295891A67}" type="presOf" srcId="{99B58851-11E2-4783-B633-6EDA86C89B28}" destId="{84CF1C36-DB9C-4684-8254-4EF62829A5C8}" srcOrd="0" destOrd="0" presId="urn:microsoft.com/office/officeart/2008/layout/VerticalAccentList"/>
    <dgm:cxn modelId="{AC0C247C-B86B-46A4-819F-63A3694F88D0}" srcId="{EAA5845B-DCB7-4F7E-88CD-E84F8DFB9C5C}" destId="{7133D96C-4F3B-4F1C-88C4-97250E0029C4}" srcOrd="0" destOrd="0" parTransId="{57518B11-425E-4CF3-9075-4E8DA9B9E29A}" sibTransId="{8C3B71E9-9C9F-49A5-A455-A760649975B5}"/>
    <dgm:cxn modelId="{C0AABD8C-450B-42FD-9261-1174908D0188}" type="presOf" srcId="{E1219809-6B2E-4C18-AD1E-AE1C809D7152}" destId="{B16B0884-5BB8-4458-B8ED-038B03540B18}" srcOrd="0" destOrd="0" presId="urn:microsoft.com/office/officeart/2008/layout/VerticalAccentList"/>
    <dgm:cxn modelId="{D5673C93-10B0-4EEF-AE4C-8DA4E0217F0B}" srcId="{49CB0E58-2B9A-427A-B8D1-C32F65BC94B9}" destId="{E1219809-6B2E-4C18-AD1E-AE1C809D7152}" srcOrd="1" destOrd="0" parTransId="{EBE56D29-32F5-4104-BD7A-A1B23FEB0777}" sibTransId="{D8B174BF-104B-49A4-A315-D8E9A53DC27C}"/>
    <dgm:cxn modelId="{9B187199-A2FE-4873-A839-1414EAF4440A}" srcId="{49CB0E58-2B9A-427A-B8D1-C32F65BC94B9}" destId="{FD25EAAA-6EA2-4368-AA43-3AA94C59CFBC}" srcOrd="0" destOrd="0" parTransId="{73D58907-C03C-490A-A02F-6D94EBA9D4DC}" sibTransId="{BE120E9B-707E-487E-9331-EA95EDAB31E3}"/>
    <dgm:cxn modelId="{72DC82B2-E8BB-4950-8E58-DA038E375782}" srcId="{E1219809-6B2E-4C18-AD1E-AE1C809D7152}" destId="{99B58851-11E2-4783-B633-6EDA86C89B28}" srcOrd="0" destOrd="0" parTransId="{84EE9C44-7930-4854-94EB-8A2AC7868905}" sibTransId="{92C1A651-0253-4F84-B0ED-323C37298122}"/>
    <dgm:cxn modelId="{10009BC4-8141-48A4-A028-E83E1B7FCF71}" type="presOf" srcId="{7133D96C-4F3B-4F1C-88C4-97250E0029C4}" destId="{996F1956-5845-47CB-9C5C-9DA879417071}" srcOrd="0" destOrd="0" presId="urn:microsoft.com/office/officeart/2008/layout/VerticalAccentList"/>
    <dgm:cxn modelId="{47CA1CCC-A311-4895-AD1A-AF432211B50B}" srcId="{49CB0E58-2B9A-427A-B8D1-C32F65BC94B9}" destId="{EAA5845B-DCB7-4F7E-88CD-E84F8DFB9C5C}" srcOrd="2" destOrd="0" parTransId="{99F50200-D4B4-4569-9550-110FA536E24D}" sibTransId="{F1509FCE-C3E8-4EA0-B4D4-B397D40689C0}"/>
    <dgm:cxn modelId="{4A01AEB8-5550-4D4C-BB56-0D8AD994DD91}" type="presParOf" srcId="{904A91F0-3327-4959-99BD-FE106A285008}" destId="{CC5D5AE5-8C9C-44EB-913C-5DFFF7EF4201}" srcOrd="0" destOrd="0" presId="urn:microsoft.com/office/officeart/2008/layout/VerticalAccentList"/>
    <dgm:cxn modelId="{44E6896D-37AA-4333-887B-6107BB0F44A2}" type="presParOf" srcId="{CC5D5AE5-8C9C-44EB-913C-5DFFF7EF4201}" destId="{5926EDBF-53AF-49B6-A40B-FAFEFE585EC2}" srcOrd="0" destOrd="0" presId="urn:microsoft.com/office/officeart/2008/layout/VerticalAccentList"/>
    <dgm:cxn modelId="{5DFBAACB-929A-48C2-8ADB-9E2D8B956EC1}" type="presParOf" srcId="{904A91F0-3327-4959-99BD-FE106A285008}" destId="{08A031F2-BFCE-43FB-BB15-3C193A484C92}" srcOrd="1" destOrd="0" presId="urn:microsoft.com/office/officeart/2008/layout/VerticalAccentList"/>
    <dgm:cxn modelId="{959D10AF-3135-42EC-8D5B-DB17BAB66BE1}" type="presParOf" srcId="{08A031F2-BFCE-43FB-BB15-3C193A484C92}" destId="{073E7AE6-C0D4-4FB0-95FA-3C483931CC1B}" srcOrd="0" destOrd="0" presId="urn:microsoft.com/office/officeart/2008/layout/VerticalAccentList"/>
    <dgm:cxn modelId="{B138E626-6ACB-4B17-AE6E-8B91E41B18EF}" type="presParOf" srcId="{08A031F2-BFCE-43FB-BB15-3C193A484C92}" destId="{3FA9CD54-EB4E-41AE-B1C9-FB5C0A70C035}" srcOrd="1" destOrd="0" presId="urn:microsoft.com/office/officeart/2008/layout/VerticalAccentList"/>
    <dgm:cxn modelId="{77EB9EAA-717F-4C24-8B0B-4BACAC54625F}" type="presParOf" srcId="{08A031F2-BFCE-43FB-BB15-3C193A484C92}" destId="{263A209F-D000-45E0-BAEF-4564A0B2DA24}" srcOrd="2" destOrd="0" presId="urn:microsoft.com/office/officeart/2008/layout/VerticalAccentList"/>
    <dgm:cxn modelId="{A13F1100-8956-4EDD-8B9A-102F574D7B9A}" type="presParOf" srcId="{08A031F2-BFCE-43FB-BB15-3C193A484C92}" destId="{CB06E18E-50F6-4CDD-9047-ABC9409E03B7}" srcOrd="3" destOrd="0" presId="urn:microsoft.com/office/officeart/2008/layout/VerticalAccentList"/>
    <dgm:cxn modelId="{ACDD0122-1E71-44F5-AA62-7420320CE5F4}" type="presParOf" srcId="{08A031F2-BFCE-43FB-BB15-3C193A484C92}" destId="{6BECCA03-8C28-431B-B509-EB84FE1DB83F}" srcOrd="4" destOrd="0" presId="urn:microsoft.com/office/officeart/2008/layout/VerticalAccentList"/>
    <dgm:cxn modelId="{E4E13888-9C27-4014-9804-5BC2630E7DD8}" type="presParOf" srcId="{08A031F2-BFCE-43FB-BB15-3C193A484C92}" destId="{48F0C14A-321D-4E42-B2D2-62F794D46C72}" srcOrd="5" destOrd="0" presId="urn:microsoft.com/office/officeart/2008/layout/VerticalAccentList"/>
    <dgm:cxn modelId="{E9DCF2CD-DD06-4300-9F48-52434102435E}" type="presParOf" srcId="{08A031F2-BFCE-43FB-BB15-3C193A484C92}" destId="{990E9ABE-8482-49A1-B27C-A05A2E2FDD0D}" srcOrd="6" destOrd="0" presId="urn:microsoft.com/office/officeart/2008/layout/VerticalAccentList"/>
    <dgm:cxn modelId="{BB547028-A519-4932-80C2-08290144A8FE}" type="presParOf" srcId="{08A031F2-BFCE-43FB-BB15-3C193A484C92}" destId="{91E0C375-5326-4958-9A54-32EB7480529E}" srcOrd="7" destOrd="0" presId="urn:microsoft.com/office/officeart/2008/layout/VerticalAccentList"/>
    <dgm:cxn modelId="{8DD39389-A3CF-4726-A8F5-9918B16E52C9}" type="presParOf" srcId="{904A91F0-3327-4959-99BD-FE106A285008}" destId="{EA1F2F28-8192-4105-AB88-92DD3DA4A4F2}" srcOrd="2" destOrd="0" presId="urn:microsoft.com/office/officeart/2008/layout/VerticalAccentList"/>
    <dgm:cxn modelId="{8B94D71B-AC58-4D74-BA8B-F99512CB0AB4}" type="presParOf" srcId="{904A91F0-3327-4959-99BD-FE106A285008}" destId="{0D174E9E-8901-49AA-AE2A-34EC0D80D0DC}" srcOrd="3" destOrd="0" presId="urn:microsoft.com/office/officeart/2008/layout/VerticalAccentList"/>
    <dgm:cxn modelId="{73473D91-DA6F-47B8-9363-DD62A33F2B7E}" type="presParOf" srcId="{0D174E9E-8901-49AA-AE2A-34EC0D80D0DC}" destId="{B16B0884-5BB8-4458-B8ED-038B03540B18}" srcOrd="0" destOrd="0" presId="urn:microsoft.com/office/officeart/2008/layout/VerticalAccentList"/>
    <dgm:cxn modelId="{99A499AA-73BF-42FE-A339-20DD8A6F04E9}" type="presParOf" srcId="{904A91F0-3327-4959-99BD-FE106A285008}" destId="{ADD462C1-357C-4E0E-BEB3-A0411A6A6223}" srcOrd="4" destOrd="0" presId="urn:microsoft.com/office/officeart/2008/layout/VerticalAccentList"/>
    <dgm:cxn modelId="{1316D208-4C58-4A7F-A535-6A1704F8EAAC}" type="presParOf" srcId="{ADD462C1-357C-4E0E-BEB3-A0411A6A6223}" destId="{D31436C3-3E98-495C-BBED-FEA02112E5E0}" srcOrd="0" destOrd="0" presId="urn:microsoft.com/office/officeart/2008/layout/VerticalAccentList"/>
    <dgm:cxn modelId="{9A2546F2-136C-43B3-9052-1F91A8E6AAFA}" type="presParOf" srcId="{ADD462C1-357C-4E0E-BEB3-A0411A6A6223}" destId="{7144A520-2507-4E4F-B21F-6E220AEB7EB7}" srcOrd="1" destOrd="0" presId="urn:microsoft.com/office/officeart/2008/layout/VerticalAccentList"/>
    <dgm:cxn modelId="{F0A8CC7C-DAF1-4F51-883B-FFEEF31439E0}" type="presParOf" srcId="{ADD462C1-357C-4E0E-BEB3-A0411A6A6223}" destId="{1A88B936-BF29-4BAF-A382-8B880C79B553}" srcOrd="2" destOrd="0" presId="urn:microsoft.com/office/officeart/2008/layout/VerticalAccentList"/>
    <dgm:cxn modelId="{D3F0AB30-BB21-4902-8ABB-1E23DF266775}" type="presParOf" srcId="{ADD462C1-357C-4E0E-BEB3-A0411A6A6223}" destId="{3AEF4558-4581-420E-826C-C13F9E89B900}" srcOrd="3" destOrd="0" presId="urn:microsoft.com/office/officeart/2008/layout/VerticalAccentList"/>
    <dgm:cxn modelId="{168F741D-A331-4485-B8DA-59BE4F17DC9E}" type="presParOf" srcId="{ADD462C1-357C-4E0E-BEB3-A0411A6A6223}" destId="{3AD10216-0031-4F7F-BDAE-B7A25A4CB329}" srcOrd="4" destOrd="0" presId="urn:microsoft.com/office/officeart/2008/layout/VerticalAccentList"/>
    <dgm:cxn modelId="{48C96193-12C9-4FAB-928B-E833672C25E2}" type="presParOf" srcId="{ADD462C1-357C-4E0E-BEB3-A0411A6A6223}" destId="{06073A1B-0429-483E-BA6A-1945B078EC5C}" srcOrd="5" destOrd="0" presId="urn:microsoft.com/office/officeart/2008/layout/VerticalAccentList"/>
    <dgm:cxn modelId="{B848761A-C0D1-4603-A77E-4C8CB886C0D0}" type="presParOf" srcId="{ADD462C1-357C-4E0E-BEB3-A0411A6A6223}" destId="{7CDB492B-A32B-4B87-B1DB-0B7CFA655051}" srcOrd="6" destOrd="0" presId="urn:microsoft.com/office/officeart/2008/layout/VerticalAccentList"/>
    <dgm:cxn modelId="{36921296-BC38-4406-9F43-226350E7704A}" type="presParOf" srcId="{ADD462C1-357C-4E0E-BEB3-A0411A6A6223}" destId="{84CF1C36-DB9C-4684-8254-4EF62829A5C8}" srcOrd="7" destOrd="0" presId="urn:microsoft.com/office/officeart/2008/layout/VerticalAccentList"/>
    <dgm:cxn modelId="{4780A987-1FC2-47F2-A950-4973B8BB74C7}" type="presParOf" srcId="{904A91F0-3327-4959-99BD-FE106A285008}" destId="{41E924AB-5EC5-40A8-AD13-9368AB745825}" srcOrd="5" destOrd="0" presId="urn:microsoft.com/office/officeart/2008/layout/VerticalAccentList"/>
    <dgm:cxn modelId="{A5140317-8242-49EF-8362-EBAEB3FBE510}" type="presParOf" srcId="{904A91F0-3327-4959-99BD-FE106A285008}" destId="{4883C175-5C17-4FD8-884C-B954999A529E}" srcOrd="6" destOrd="0" presId="urn:microsoft.com/office/officeart/2008/layout/VerticalAccentList"/>
    <dgm:cxn modelId="{061A371D-4027-478B-8EFD-0DB8DC8DA2FD}" type="presParOf" srcId="{4883C175-5C17-4FD8-884C-B954999A529E}" destId="{F1CD1019-BDA9-48B2-91CE-5D64E18F24E5}" srcOrd="0" destOrd="0" presId="urn:microsoft.com/office/officeart/2008/layout/VerticalAccentList"/>
    <dgm:cxn modelId="{693FB7BF-0B9A-45E9-9A03-A85F38A6E439}" type="presParOf" srcId="{904A91F0-3327-4959-99BD-FE106A285008}" destId="{E1C42807-98B8-4DBB-A0C6-2851F26B2294}" srcOrd="7" destOrd="0" presId="urn:microsoft.com/office/officeart/2008/layout/VerticalAccentList"/>
    <dgm:cxn modelId="{13581358-93EE-4E34-BD53-0831CB953518}" type="presParOf" srcId="{E1C42807-98B8-4DBB-A0C6-2851F26B2294}" destId="{668047DB-250F-4DCE-94E3-B59548B3D6B6}" srcOrd="0" destOrd="0" presId="urn:microsoft.com/office/officeart/2008/layout/VerticalAccentList"/>
    <dgm:cxn modelId="{57092F85-D62D-46E8-A458-036BC3A4E7D9}" type="presParOf" srcId="{E1C42807-98B8-4DBB-A0C6-2851F26B2294}" destId="{93E03AAE-F742-4D1B-9E16-8AE7EDEA21F8}" srcOrd="1" destOrd="0" presId="urn:microsoft.com/office/officeart/2008/layout/VerticalAccentList"/>
    <dgm:cxn modelId="{FC79E3FC-B44B-4AAF-A8FA-FCCCAFEB7814}" type="presParOf" srcId="{E1C42807-98B8-4DBB-A0C6-2851F26B2294}" destId="{E48D99A5-F4DD-4FDB-BAF0-2B532589E41B}" srcOrd="2" destOrd="0" presId="urn:microsoft.com/office/officeart/2008/layout/VerticalAccentList"/>
    <dgm:cxn modelId="{344D502C-6273-4250-AF25-BBAC6608DB99}" type="presParOf" srcId="{E1C42807-98B8-4DBB-A0C6-2851F26B2294}" destId="{BC5F0564-2CD1-4883-9765-2F3815A37E1F}" srcOrd="3" destOrd="0" presId="urn:microsoft.com/office/officeart/2008/layout/VerticalAccentList"/>
    <dgm:cxn modelId="{14652798-D4C9-4E02-9323-8EC4D21A3FE8}" type="presParOf" srcId="{E1C42807-98B8-4DBB-A0C6-2851F26B2294}" destId="{D4D367D3-F53B-4849-B85D-BD189F42D5E8}" srcOrd="4" destOrd="0" presId="urn:microsoft.com/office/officeart/2008/layout/VerticalAccentList"/>
    <dgm:cxn modelId="{334BAF8D-03AA-44F7-BEA4-C9630B8157A4}" type="presParOf" srcId="{E1C42807-98B8-4DBB-A0C6-2851F26B2294}" destId="{D35168DB-D758-452B-9991-80593C17DC5A}" srcOrd="5" destOrd="0" presId="urn:microsoft.com/office/officeart/2008/layout/VerticalAccentList"/>
    <dgm:cxn modelId="{00EC9FE3-221D-40FC-8838-B80FB007B626}" type="presParOf" srcId="{E1C42807-98B8-4DBB-A0C6-2851F26B2294}" destId="{9FA29275-BDC4-41CE-A5A3-D7806A4C42D8}" srcOrd="6" destOrd="0" presId="urn:microsoft.com/office/officeart/2008/layout/VerticalAccentList"/>
    <dgm:cxn modelId="{EC9CC58A-9D50-4C13-9F2A-F3D39A77F445}" type="presParOf" srcId="{E1C42807-98B8-4DBB-A0C6-2851F26B2294}" destId="{996F1956-5845-47CB-9C5C-9DA879417071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309A86-789F-48A4-BF2A-DFCBCE3456B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3C23A22-9F6C-4E5D-BD7E-BA46D728DDB5}">
      <dgm:prSet phldrT="[Текст]" custT="1"/>
      <dgm:spPr/>
      <dgm:t>
        <a:bodyPr/>
        <a:lstStyle/>
        <a:p>
          <a:r>
            <a:rPr lang="ru-RU" sz="4400" dirty="0">
              <a:latin typeface="Bahnschrift" panose="020B0502040204020203" pitchFamily="34" charset="0"/>
            </a:rPr>
            <a:t>Модуль</a:t>
          </a:r>
        </a:p>
      </dgm:t>
    </dgm:pt>
    <dgm:pt modelId="{2C657E2A-C1AD-4EC1-87C0-A95B44838495}" type="parTrans" cxnId="{0352B50D-539D-4DC2-902D-76E994738AC2}">
      <dgm:prSet/>
      <dgm:spPr/>
      <dgm:t>
        <a:bodyPr/>
        <a:lstStyle/>
        <a:p>
          <a:endParaRPr lang="ru-RU"/>
        </a:p>
      </dgm:t>
    </dgm:pt>
    <dgm:pt modelId="{FCA8183C-517D-4195-9F17-9B36B2E706E8}" type="sibTrans" cxnId="{0352B50D-539D-4DC2-902D-76E994738AC2}">
      <dgm:prSet/>
      <dgm:spPr/>
      <dgm:t>
        <a:bodyPr/>
        <a:lstStyle/>
        <a:p>
          <a:endParaRPr lang="ru-RU"/>
        </a:p>
      </dgm:t>
    </dgm:pt>
    <dgm:pt modelId="{5AC14946-3B74-422B-B3AA-BF6EC029898A}">
      <dgm:prSet phldrT="[Текст]" custT="1"/>
      <dgm:spPr/>
      <dgm:t>
        <a:bodyPr/>
        <a:lstStyle/>
        <a:p>
          <a:pPr algn="l">
            <a:buFont typeface="+mj-lt"/>
            <a:buNone/>
          </a:pPr>
          <a:r>
            <a:rPr lang="ru-RU" sz="2800" dirty="0">
              <a:latin typeface="Bahnschrift" panose="020B0502040204020203" pitchFamily="34" charset="0"/>
            </a:rPr>
            <a:t> 1. Русская изба. </a:t>
          </a:r>
        </a:p>
      </dgm:t>
    </dgm:pt>
    <dgm:pt modelId="{400D09AC-2367-40FA-BC8A-E6E83DA78D00}" type="parTrans" cxnId="{3153D1A7-158D-436A-AA73-881153D767F1}">
      <dgm:prSet/>
      <dgm:spPr/>
      <dgm:t>
        <a:bodyPr/>
        <a:lstStyle/>
        <a:p>
          <a:endParaRPr lang="ru-RU"/>
        </a:p>
      </dgm:t>
    </dgm:pt>
    <dgm:pt modelId="{F92C91FF-FD39-496D-9E25-70D9896B38D8}" type="sibTrans" cxnId="{3153D1A7-158D-436A-AA73-881153D767F1}">
      <dgm:prSet/>
      <dgm:spPr/>
      <dgm:t>
        <a:bodyPr/>
        <a:lstStyle/>
        <a:p>
          <a:endParaRPr lang="ru-RU"/>
        </a:p>
      </dgm:t>
    </dgm:pt>
    <dgm:pt modelId="{71412FBD-84AE-4C12-8ED6-EE8724A56445}">
      <dgm:prSet phldrT="[Текст]" custT="1"/>
      <dgm:spPr/>
      <dgm:t>
        <a:bodyPr/>
        <a:lstStyle/>
        <a:p>
          <a:pPr algn="l"/>
          <a:r>
            <a:rPr lang="ru-RU" sz="2800" dirty="0">
              <a:latin typeface="Bahnschrift" panose="020B0502040204020203" pitchFamily="34" charset="0"/>
            </a:rPr>
            <a:t> 4. Старинные русские игры</a:t>
          </a:r>
        </a:p>
      </dgm:t>
    </dgm:pt>
    <dgm:pt modelId="{298C1BC3-1EDB-4684-8019-C637EA43396F}" type="parTrans" cxnId="{3C2CDD69-4F6C-44EA-9025-5DCB09320429}">
      <dgm:prSet/>
      <dgm:spPr/>
      <dgm:t>
        <a:bodyPr/>
        <a:lstStyle/>
        <a:p>
          <a:endParaRPr lang="ru-RU"/>
        </a:p>
      </dgm:t>
    </dgm:pt>
    <dgm:pt modelId="{F522E243-9EAF-435D-94EF-3C71C6387CED}" type="sibTrans" cxnId="{3C2CDD69-4F6C-44EA-9025-5DCB09320429}">
      <dgm:prSet/>
      <dgm:spPr/>
      <dgm:t>
        <a:bodyPr/>
        <a:lstStyle/>
        <a:p>
          <a:endParaRPr lang="ru-RU"/>
        </a:p>
      </dgm:t>
    </dgm:pt>
    <dgm:pt modelId="{C32FEFC9-289C-402B-A44E-FEE3C19B251E}">
      <dgm:prSet phldrT="[Текст]" custT="1"/>
      <dgm:spPr/>
      <dgm:t>
        <a:bodyPr/>
        <a:lstStyle/>
        <a:p>
          <a:pPr algn="l"/>
          <a:r>
            <a:rPr lang="ru-RU" sz="2800" dirty="0">
              <a:latin typeface="Bahnschrift" panose="020B0502040204020203" pitchFamily="34" charset="0"/>
            </a:rPr>
            <a:t> 5. Традиционные праздники</a:t>
          </a:r>
        </a:p>
      </dgm:t>
    </dgm:pt>
    <dgm:pt modelId="{E640B1B7-B391-4B44-8320-54AEC9D99273}" type="parTrans" cxnId="{88FF8614-C222-4815-8398-FAC6FEB2B9C2}">
      <dgm:prSet/>
      <dgm:spPr/>
      <dgm:t>
        <a:bodyPr/>
        <a:lstStyle/>
        <a:p>
          <a:endParaRPr lang="ru-RU"/>
        </a:p>
      </dgm:t>
    </dgm:pt>
    <dgm:pt modelId="{F5AE1F59-1AB0-4273-9231-17D2725DEAA1}" type="sibTrans" cxnId="{88FF8614-C222-4815-8398-FAC6FEB2B9C2}">
      <dgm:prSet/>
      <dgm:spPr/>
      <dgm:t>
        <a:bodyPr/>
        <a:lstStyle/>
        <a:p>
          <a:endParaRPr lang="ru-RU"/>
        </a:p>
      </dgm:t>
    </dgm:pt>
    <dgm:pt modelId="{86839BD9-B600-4E5C-94A7-C1786906083D}">
      <dgm:prSet custT="1"/>
      <dgm:spPr/>
      <dgm:t>
        <a:bodyPr/>
        <a:lstStyle/>
        <a:p>
          <a:pPr algn="l"/>
          <a:r>
            <a:rPr lang="ru-RU" sz="2800" dirty="0">
              <a:latin typeface="Bahnschrift" panose="020B0502040204020203" pitchFamily="34" charset="0"/>
            </a:rPr>
            <a:t> 2. Русская кухня </a:t>
          </a:r>
        </a:p>
      </dgm:t>
    </dgm:pt>
    <dgm:pt modelId="{4CB86E8B-ADA4-415C-8B4E-F14CE6059B41}" type="parTrans" cxnId="{E3D026F2-7B67-46A0-8A8C-F35F87289FF1}">
      <dgm:prSet/>
      <dgm:spPr/>
      <dgm:t>
        <a:bodyPr/>
        <a:lstStyle/>
        <a:p>
          <a:endParaRPr lang="ru-RU"/>
        </a:p>
      </dgm:t>
    </dgm:pt>
    <dgm:pt modelId="{4218AE8B-41C1-4F12-B99A-446BA5263270}" type="sibTrans" cxnId="{E3D026F2-7B67-46A0-8A8C-F35F87289FF1}">
      <dgm:prSet/>
      <dgm:spPr/>
      <dgm:t>
        <a:bodyPr/>
        <a:lstStyle/>
        <a:p>
          <a:endParaRPr lang="ru-RU"/>
        </a:p>
      </dgm:t>
    </dgm:pt>
    <dgm:pt modelId="{B14E7670-DB31-4575-911E-7ECBF77183B2}">
      <dgm:prSet custT="1"/>
      <dgm:spPr/>
      <dgm:t>
        <a:bodyPr/>
        <a:lstStyle/>
        <a:p>
          <a:pPr algn="l"/>
          <a:r>
            <a:rPr lang="ru-RU" sz="2800" dirty="0">
              <a:latin typeface="Bahnschrift" panose="020B0502040204020203" pitchFamily="34" charset="0"/>
            </a:rPr>
            <a:t> 3. Русский костюм</a:t>
          </a:r>
        </a:p>
      </dgm:t>
    </dgm:pt>
    <dgm:pt modelId="{94D92704-BC61-447D-9A6A-EDDDE8B53EBF}" type="parTrans" cxnId="{C0FC60A2-5DDA-4996-AC72-72A02ADE7F35}">
      <dgm:prSet/>
      <dgm:spPr/>
      <dgm:t>
        <a:bodyPr/>
        <a:lstStyle/>
        <a:p>
          <a:endParaRPr lang="ru-RU"/>
        </a:p>
      </dgm:t>
    </dgm:pt>
    <dgm:pt modelId="{0F37918B-4078-4809-B1C6-A046F16ED792}" type="sibTrans" cxnId="{C0FC60A2-5DDA-4996-AC72-72A02ADE7F35}">
      <dgm:prSet/>
      <dgm:spPr/>
      <dgm:t>
        <a:bodyPr/>
        <a:lstStyle/>
        <a:p>
          <a:endParaRPr lang="ru-RU"/>
        </a:p>
      </dgm:t>
    </dgm:pt>
    <dgm:pt modelId="{3C44C1AA-922C-4BD3-A9CD-80BA1F14E0C3}">
      <dgm:prSet custT="1"/>
      <dgm:spPr/>
      <dgm:t>
        <a:bodyPr/>
        <a:lstStyle/>
        <a:p>
          <a:pPr algn="l"/>
          <a:r>
            <a:rPr lang="ru-RU" sz="2800" dirty="0">
              <a:latin typeface="Bahnschrift" panose="020B0502040204020203" pitchFamily="34" charset="0"/>
            </a:rPr>
            <a:t> 6. Народные промыслы </a:t>
          </a:r>
        </a:p>
      </dgm:t>
    </dgm:pt>
    <dgm:pt modelId="{09703393-B8BA-4DB6-80C0-B9BA8B3A78D3}" type="parTrans" cxnId="{499831CF-48AF-4AEA-B6B5-A0171D652D28}">
      <dgm:prSet/>
      <dgm:spPr/>
      <dgm:t>
        <a:bodyPr/>
        <a:lstStyle/>
        <a:p>
          <a:endParaRPr lang="ru-RU"/>
        </a:p>
      </dgm:t>
    </dgm:pt>
    <dgm:pt modelId="{DBF3B31A-70A7-4058-9E7A-47502EC3AF48}" type="sibTrans" cxnId="{499831CF-48AF-4AEA-B6B5-A0171D652D28}">
      <dgm:prSet/>
      <dgm:spPr/>
      <dgm:t>
        <a:bodyPr/>
        <a:lstStyle/>
        <a:p>
          <a:endParaRPr lang="ru-RU"/>
        </a:p>
      </dgm:t>
    </dgm:pt>
    <dgm:pt modelId="{7986A727-A29F-41C5-B07E-239CFA8537F8}" type="pres">
      <dgm:prSet presAssocID="{38309A86-789F-48A4-BF2A-DFCBCE3456B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5824AB9-B9D9-4608-9F3F-A6AF15355FD1}" type="pres">
      <dgm:prSet presAssocID="{23C23A22-9F6C-4E5D-BD7E-BA46D728DDB5}" presName="root1" presStyleCnt="0"/>
      <dgm:spPr/>
    </dgm:pt>
    <dgm:pt modelId="{2D2E5E8A-1B04-4855-9EC2-AF035AFFB511}" type="pres">
      <dgm:prSet presAssocID="{23C23A22-9F6C-4E5D-BD7E-BA46D728DDB5}" presName="LevelOneTextNode" presStyleLbl="node0" presStyleIdx="0" presStyleCnt="1">
        <dgm:presLayoutVars>
          <dgm:chPref val="3"/>
        </dgm:presLayoutVars>
      </dgm:prSet>
      <dgm:spPr/>
    </dgm:pt>
    <dgm:pt modelId="{51BEE180-1BC6-4C2A-A95E-109256C4CF74}" type="pres">
      <dgm:prSet presAssocID="{23C23A22-9F6C-4E5D-BD7E-BA46D728DDB5}" presName="level2hierChild" presStyleCnt="0"/>
      <dgm:spPr/>
    </dgm:pt>
    <dgm:pt modelId="{0D19CF10-7654-4F6F-B03A-E156F4B23240}" type="pres">
      <dgm:prSet presAssocID="{400D09AC-2367-40FA-BC8A-E6E83DA78D00}" presName="conn2-1" presStyleLbl="parChTrans1D2" presStyleIdx="0" presStyleCnt="6"/>
      <dgm:spPr/>
    </dgm:pt>
    <dgm:pt modelId="{1B2F3CC0-F6F2-4DC0-9F2D-1B0138048B93}" type="pres">
      <dgm:prSet presAssocID="{400D09AC-2367-40FA-BC8A-E6E83DA78D00}" presName="connTx" presStyleLbl="parChTrans1D2" presStyleIdx="0" presStyleCnt="6"/>
      <dgm:spPr/>
    </dgm:pt>
    <dgm:pt modelId="{84056E00-3975-4A0B-9263-5364DEDB46A3}" type="pres">
      <dgm:prSet presAssocID="{5AC14946-3B74-422B-B3AA-BF6EC029898A}" presName="root2" presStyleCnt="0"/>
      <dgm:spPr/>
    </dgm:pt>
    <dgm:pt modelId="{AEF9AAE8-BB21-4B5E-9088-AA3AEFDF7107}" type="pres">
      <dgm:prSet presAssocID="{5AC14946-3B74-422B-B3AA-BF6EC029898A}" presName="LevelTwoTextNode" presStyleLbl="node2" presStyleIdx="0" presStyleCnt="6" custScaleX="181922">
        <dgm:presLayoutVars>
          <dgm:chPref val="3"/>
        </dgm:presLayoutVars>
      </dgm:prSet>
      <dgm:spPr/>
    </dgm:pt>
    <dgm:pt modelId="{8F4F1A1F-6D7B-4DE5-B185-BD8541352C46}" type="pres">
      <dgm:prSet presAssocID="{5AC14946-3B74-422B-B3AA-BF6EC029898A}" presName="level3hierChild" presStyleCnt="0"/>
      <dgm:spPr/>
    </dgm:pt>
    <dgm:pt modelId="{F75977EC-3C40-4256-A467-E5B019BC162B}" type="pres">
      <dgm:prSet presAssocID="{4CB86E8B-ADA4-415C-8B4E-F14CE6059B41}" presName="conn2-1" presStyleLbl="parChTrans1D2" presStyleIdx="1" presStyleCnt="6"/>
      <dgm:spPr/>
    </dgm:pt>
    <dgm:pt modelId="{2F307100-40F7-4C60-8D6D-3351B028E403}" type="pres">
      <dgm:prSet presAssocID="{4CB86E8B-ADA4-415C-8B4E-F14CE6059B41}" presName="connTx" presStyleLbl="parChTrans1D2" presStyleIdx="1" presStyleCnt="6"/>
      <dgm:spPr/>
    </dgm:pt>
    <dgm:pt modelId="{B4122B7E-2EA8-4C6B-8F36-5D92F2325F3F}" type="pres">
      <dgm:prSet presAssocID="{86839BD9-B600-4E5C-94A7-C1786906083D}" presName="root2" presStyleCnt="0"/>
      <dgm:spPr/>
    </dgm:pt>
    <dgm:pt modelId="{35BD8676-F562-4E90-A5B9-3B8878574730}" type="pres">
      <dgm:prSet presAssocID="{86839BD9-B600-4E5C-94A7-C1786906083D}" presName="LevelTwoTextNode" presStyleLbl="node2" presStyleIdx="1" presStyleCnt="6" custScaleX="181212" custLinFactNeighborX="710" custLinFactNeighborY="-3491">
        <dgm:presLayoutVars>
          <dgm:chPref val="3"/>
        </dgm:presLayoutVars>
      </dgm:prSet>
      <dgm:spPr/>
    </dgm:pt>
    <dgm:pt modelId="{7CE828C7-7125-4A33-86DD-BFC57012502C}" type="pres">
      <dgm:prSet presAssocID="{86839BD9-B600-4E5C-94A7-C1786906083D}" presName="level3hierChild" presStyleCnt="0"/>
      <dgm:spPr/>
    </dgm:pt>
    <dgm:pt modelId="{7DF91EBA-9CF7-44D9-9096-BE33E75B62D9}" type="pres">
      <dgm:prSet presAssocID="{94D92704-BC61-447D-9A6A-EDDDE8B53EBF}" presName="conn2-1" presStyleLbl="parChTrans1D2" presStyleIdx="2" presStyleCnt="6"/>
      <dgm:spPr/>
    </dgm:pt>
    <dgm:pt modelId="{356473AD-FAD1-4A91-BF20-E92E2651D5E1}" type="pres">
      <dgm:prSet presAssocID="{94D92704-BC61-447D-9A6A-EDDDE8B53EBF}" presName="connTx" presStyleLbl="parChTrans1D2" presStyleIdx="2" presStyleCnt="6"/>
      <dgm:spPr/>
    </dgm:pt>
    <dgm:pt modelId="{82222E83-28FC-4102-995A-D928DDEE0C84}" type="pres">
      <dgm:prSet presAssocID="{B14E7670-DB31-4575-911E-7ECBF77183B2}" presName="root2" presStyleCnt="0"/>
      <dgm:spPr/>
    </dgm:pt>
    <dgm:pt modelId="{56D90894-2081-4A36-B059-55861485227C}" type="pres">
      <dgm:prSet presAssocID="{B14E7670-DB31-4575-911E-7ECBF77183B2}" presName="LevelTwoTextNode" presStyleLbl="node2" presStyleIdx="2" presStyleCnt="6" custScaleX="183342">
        <dgm:presLayoutVars>
          <dgm:chPref val="3"/>
        </dgm:presLayoutVars>
      </dgm:prSet>
      <dgm:spPr/>
    </dgm:pt>
    <dgm:pt modelId="{210B476B-B64F-4BF0-95B1-540629B84D33}" type="pres">
      <dgm:prSet presAssocID="{B14E7670-DB31-4575-911E-7ECBF77183B2}" presName="level3hierChild" presStyleCnt="0"/>
      <dgm:spPr/>
    </dgm:pt>
    <dgm:pt modelId="{19A649C4-504D-4211-B237-FC25DA0AA597}" type="pres">
      <dgm:prSet presAssocID="{298C1BC3-1EDB-4684-8019-C637EA43396F}" presName="conn2-1" presStyleLbl="parChTrans1D2" presStyleIdx="3" presStyleCnt="6"/>
      <dgm:spPr/>
    </dgm:pt>
    <dgm:pt modelId="{983755C3-444E-4678-984B-BE7916585120}" type="pres">
      <dgm:prSet presAssocID="{298C1BC3-1EDB-4684-8019-C637EA43396F}" presName="connTx" presStyleLbl="parChTrans1D2" presStyleIdx="3" presStyleCnt="6"/>
      <dgm:spPr/>
    </dgm:pt>
    <dgm:pt modelId="{48FA96FA-856C-4B57-B8B9-CDF0271F657B}" type="pres">
      <dgm:prSet presAssocID="{71412FBD-84AE-4C12-8ED6-EE8724A56445}" presName="root2" presStyleCnt="0"/>
      <dgm:spPr/>
    </dgm:pt>
    <dgm:pt modelId="{82C60AFD-27AB-449B-AB4F-D2390E7F6F6E}" type="pres">
      <dgm:prSet presAssocID="{71412FBD-84AE-4C12-8ED6-EE8724A56445}" presName="LevelTwoTextNode" presStyleLbl="node2" presStyleIdx="3" presStyleCnt="6" custScaleX="184051">
        <dgm:presLayoutVars>
          <dgm:chPref val="3"/>
        </dgm:presLayoutVars>
      </dgm:prSet>
      <dgm:spPr/>
    </dgm:pt>
    <dgm:pt modelId="{ED6D5D93-85B6-412C-B4E8-ECB9C1C9D7AE}" type="pres">
      <dgm:prSet presAssocID="{71412FBD-84AE-4C12-8ED6-EE8724A56445}" presName="level3hierChild" presStyleCnt="0"/>
      <dgm:spPr/>
    </dgm:pt>
    <dgm:pt modelId="{3C62F489-DE9D-4A53-9E7F-B354A2D1FC86}" type="pres">
      <dgm:prSet presAssocID="{E640B1B7-B391-4B44-8320-54AEC9D99273}" presName="conn2-1" presStyleLbl="parChTrans1D2" presStyleIdx="4" presStyleCnt="6"/>
      <dgm:spPr/>
    </dgm:pt>
    <dgm:pt modelId="{A15066F9-41A6-436D-9CE3-6A81C991D091}" type="pres">
      <dgm:prSet presAssocID="{E640B1B7-B391-4B44-8320-54AEC9D99273}" presName="connTx" presStyleLbl="parChTrans1D2" presStyleIdx="4" presStyleCnt="6"/>
      <dgm:spPr/>
    </dgm:pt>
    <dgm:pt modelId="{2F21E1BA-A5BB-416F-B0F2-2036C8AE3908}" type="pres">
      <dgm:prSet presAssocID="{C32FEFC9-289C-402B-A44E-FEE3C19B251E}" presName="root2" presStyleCnt="0"/>
      <dgm:spPr/>
    </dgm:pt>
    <dgm:pt modelId="{7DD53E4A-4ED9-40AB-BEDD-DB63BB02FED2}" type="pres">
      <dgm:prSet presAssocID="{C32FEFC9-289C-402B-A44E-FEE3C19B251E}" presName="LevelTwoTextNode" presStyleLbl="node2" presStyleIdx="4" presStyleCnt="6" custScaleX="185471">
        <dgm:presLayoutVars>
          <dgm:chPref val="3"/>
        </dgm:presLayoutVars>
      </dgm:prSet>
      <dgm:spPr/>
    </dgm:pt>
    <dgm:pt modelId="{C333D382-F6C4-45BD-AF40-FD5C675603C2}" type="pres">
      <dgm:prSet presAssocID="{C32FEFC9-289C-402B-A44E-FEE3C19B251E}" presName="level3hierChild" presStyleCnt="0"/>
      <dgm:spPr/>
    </dgm:pt>
    <dgm:pt modelId="{D9B1C567-269C-4AEE-9DF5-343231A40CF3}" type="pres">
      <dgm:prSet presAssocID="{09703393-B8BA-4DB6-80C0-B9BA8B3A78D3}" presName="conn2-1" presStyleLbl="parChTrans1D2" presStyleIdx="5" presStyleCnt="6"/>
      <dgm:spPr/>
    </dgm:pt>
    <dgm:pt modelId="{9A2D87BD-9FFC-4F82-B211-9C2709515817}" type="pres">
      <dgm:prSet presAssocID="{09703393-B8BA-4DB6-80C0-B9BA8B3A78D3}" presName="connTx" presStyleLbl="parChTrans1D2" presStyleIdx="5" presStyleCnt="6"/>
      <dgm:spPr/>
    </dgm:pt>
    <dgm:pt modelId="{7C52EA18-73DD-4950-B208-4FBFF8D0E8BD}" type="pres">
      <dgm:prSet presAssocID="{3C44C1AA-922C-4BD3-A9CD-80BA1F14E0C3}" presName="root2" presStyleCnt="0"/>
      <dgm:spPr/>
    </dgm:pt>
    <dgm:pt modelId="{C2FF1E77-FABE-422B-9524-EE1FFC9526D5}" type="pres">
      <dgm:prSet presAssocID="{3C44C1AA-922C-4BD3-A9CD-80BA1F14E0C3}" presName="LevelTwoTextNode" presStyleLbl="node2" presStyleIdx="5" presStyleCnt="6" custScaleX="186891">
        <dgm:presLayoutVars>
          <dgm:chPref val="3"/>
        </dgm:presLayoutVars>
      </dgm:prSet>
      <dgm:spPr/>
    </dgm:pt>
    <dgm:pt modelId="{EAF1D945-B069-4A74-BB07-705BF62C1B26}" type="pres">
      <dgm:prSet presAssocID="{3C44C1AA-922C-4BD3-A9CD-80BA1F14E0C3}" presName="level3hierChild" presStyleCnt="0"/>
      <dgm:spPr/>
    </dgm:pt>
  </dgm:ptLst>
  <dgm:cxnLst>
    <dgm:cxn modelId="{0352B50D-539D-4DC2-902D-76E994738AC2}" srcId="{38309A86-789F-48A4-BF2A-DFCBCE3456BF}" destId="{23C23A22-9F6C-4E5D-BD7E-BA46D728DDB5}" srcOrd="0" destOrd="0" parTransId="{2C657E2A-C1AD-4EC1-87C0-A95B44838495}" sibTransId="{FCA8183C-517D-4195-9F17-9B36B2E706E8}"/>
    <dgm:cxn modelId="{88FF8614-C222-4815-8398-FAC6FEB2B9C2}" srcId="{23C23A22-9F6C-4E5D-BD7E-BA46D728DDB5}" destId="{C32FEFC9-289C-402B-A44E-FEE3C19B251E}" srcOrd="4" destOrd="0" parTransId="{E640B1B7-B391-4B44-8320-54AEC9D99273}" sibTransId="{F5AE1F59-1AB0-4273-9231-17D2725DEAA1}"/>
    <dgm:cxn modelId="{33B74317-0CB6-4C1F-A767-246F801935E6}" type="presOf" srcId="{298C1BC3-1EDB-4684-8019-C637EA43396F}" destId="{19A649C4-504D-4211-B237-FC25DA0AA597}" srcOrd="0" destOrd="0" presId="urn:microsoft.com/office/officeart/2008/layout/HorizontalMultiLevelHierarchy"/>
    <dgm:cxn modelId="{10F28733-D6FC-4EEE-BE95-59E88059FE6A}" type="presOf" srcId="{94D92704-BC61-447D-9A6A-EDDDE8B53EBF}" destId="{7DF91EBA-9CF7-44D9-9096-BE33E75B62D9}" srcOrd="0" destOrd="0" presId="urn:microsoft.com/office/officeart/2008/layout/HorizontalMultiLevelHierarchy"/>
    <dgm:cxn modelId="{3EC99442-3FD2-4AC6-AAAB-5D699C395FC7}" type="presOf" srcId="{E640B1B7-B391-4B44-8320-54AEC9D99273}" destId="{3C62F489-DE9D-4A53-9E7F-B354A2D1FC86}" srcOrd="0" destOrd="0" presId="urn:microsoft.com/office/officeart/2008/layout/HorizontalMultiLevelHierarchy"/>
    <dgm:cxn modelId="{D7D2F465-E67E-4C69-BBF9-5D1BFC459F0A}" type="presOf" srcId="{4CB86E8B-ADA4-415C-8B4E-F14CE6059B41}" destId="{2F307100-40F7-4C60-8D6D-3351B028E403}" srcOrd="1" destOrd="0" presId="urn:microsoft.com/office/officeart/2008/layout/HorizontalMultiLevelHierarchy"/>
    <dgm:cxn modelId="{E9D64766-95CF-40C9-BBB8-4FF177EB174E}" type="presOf" srcId="{4CB86E8B-ADA4-415C-8B4E-F14CE6059B41}" destId="{F75977EC-3C40-4256-A467-E5B019BC162B}" srcOrd="0" destOrd="0" presId="urn:microsoft.com/office/officeart/2008/layout/HorizontalMultiLevelHierarchy"/>
    <dgm:cxn modelId="{6155CA67-ECF9-42F9-A441-2CAEAEBC7E1C}" type="presOf" srcId="{3C44C1AA-922C-4BD3-A9CD-80BA1F14E0C3}" destId="{C2FF1E77-FABE-422B-9524-EE1FFC9526D5}" srcOrd="0" destOrd="0" presId="urn:microsoft.com/office/officeart/2008/layout/HorizontalMultiLevelHierarchy"/>
    <dgm:cxn modelId="{DA9CF668-39BA-4AC9-8AE3-7091813AC4DC}" type="presOf" srcId="{09703393-B8BA-4DB6-80C0-B9BA8B3A78D3}" destId="{9A2D87BD-9FFC-4F82-B211-9C2709515817}" srcOrd="1" destOrd="0" presId="urn:microsoft.com/office/officeart/2008/layout/HorizontalMultiLevelHierarchy"/>
    <dgm:cxn modelId="{3C2CDD69-4F6C-44EA-9025-5DCB09320429}" srcId="{23C23A22-9F6C-4E5D-BD7E-BA46D728DDB5}" destId="{71412FBD-84AE-4C12-8ED6-EE8724A56445}" srcOrd="3" destOrd="0" parTransId="{298C1BC3-1EDB-4684-8019-C637EA43396F}" sibTransId="{F522E243-9EAF-435D-94EF-3C71C6387CED}"/>
    <dgm:cxn modelId="{7CCFFF6F-5389-4426-9FDD-D0EDAE85A5A1}" type="presOf" srcId="{B14E7670-DB31-4575-911E-7ECBF77183B2}" destId="{56D90894-2081-4A36-B059-55861485227C}" srcOrd="0" destOrd="0" presId="urn:microsoft.com/office/officeart/2008/layout/HorizontalMultiLevelHierarchy"/>
    <dgm:cxn modelId="{7ADC6C54-4DA9-4BF3-839A-EB54C7EE48EA}" type="presOf" srcId="{298C1BC3-1EDB-4684-8019-C637EA43396F}" destId="{983755C3-444E-4678-984B-BE7916585120}" srcOrd="1" destOrd="0" presId="urn:microsoft.com/office/officeart/2008/layout/HorizontalMultiLevelHierarchy"/>
    <dgm:cxn modelId="{71E85376-A561-4F02-8079-C9C3D7BCB90B}" type="presOf" srcId="{400D09AC-2367-40FA-BC8A-E6E83DA78D00}" destId="{0D19CF10-7654-4F6F-B03A-E156F4B23240}" srcOrd="0" destOrd="0" presId="urn:microsoft.com/office/officeart/2008/layout/HorizontalMultiLevelHierarchy"/>
    <dgm:cxn modelId="{0CA83A8A-9849-48A4-B4F1-C9CDBA4404CA}" type="presOf" srcId="{5AC14946-3B74-422B-B3AA-BF6EC029898A}" destId="{AEF9AAE8-BB21-4B5E-9088-AA3AEFDF7107}" srcOrd="0" destOrd="0" presId="urn:microsoft.com/office/officeart/2008/layout/HorizontalMultiLevelHierarchy"/>
    <dgm:cxn modelId="{C0FC60A2-5DDA-4996-AC72-72A02ADE7F35}" srcId="{23C23A22-9F6C-4E5D-BD7E-BA46D728DDB5}" destId="{B14E7670-DB31-4575-911E-7ECBF77183B2}" srcOrd="2" destOrd="0" parTransId="{94D92704-BC61-447D-9A6A-EDDDE8B53EBF}" sibTransId="{0F37918B-4078-4809-B1C6-A046F16ED792}"/>
    <dgm:cxn modelId="{1C71E1A2-77C2-4CDC-A8BD-B3BD4717052A}" type="presOf" srcId="{38309A86-789F-48A4-BF2A-DFCBCE3456BF}" destId="{7986A727-A29F-41C5-B07E-239CFA8537F8}" srcOrd="0" destOrd="0" presId="urn:microsoft.com/office/officeart/2008/layout/HorizontalMultiLevelHierarchy"/>
    <dgm:cxn modelId="{3153D1A7-158D-436A-AA73-881153D767F1}" srcId="{23C23A22-9F6C-4E5D-BD7E-BA46D728DDB5}" destId="{5AC14946-3B74-422B-B3AA-BF6EC029898A}" srcOrd="0" destOrd="0" parTransId="{400D09AC-2367-40FA-BC8A-E6E83DA78D00}" sibTransId="{F92C91FF-FD39-496D-9E25-70D9896B38D8}"/>
    <dgm:cxn modelId="{2E2DB6AB-023D-4D2F-A486-57D701884CE5}" type="presOf" srcId="{23C23A22-9F6C-4E5D-BD7E-BA46D728DDB5}" destId="{2D2E5E8A-1B04-4855-9EC2-AF035AFFB511}" srcOrd="0" destOrd="0" presId="urn:microsoft.com/office/officeart/2008/layout/HorizontalMultiLevelHierarchy"/>
    <dgm:cxn modelId="{8A1AABB2-6853-46A9-B682-A35288F9BF79}" type="presOf" srcId="{400D09AC-2367-40FA-BC8A-E6E83DA78D00}" destId="{1B2F3CC0-F6F2-4DC0-9F2D-1B0138048B93}" srcOrd="1" destOrd="0" presId="urn:microsoft.com/office/officeart/2008/layout/HorizontalMultiLevelHierarchy"/>
    <dgm:cxn modelId="{B6E1D0BE-53CE-4E4C-A11D-2E708AE6AA46}" type="presOf" srcId="{94D92704-BC61-447D-9A6A-EDDDE8B53EBF}" destId="{356473AD-FAD1-4A91-BF20-E92E2651D5E1}" srcOrd="1" destOrd="0" presId="urn:microsoft.com/office/officeart/2008/layout/HorizontalMultiLevelHierarchy"/>
    <dgm:cxn modelId="{499831CF-48AF-4AEA-B6B5-A0171D652D28}" srcId="{23C23A22-9F6C-4E5D-BD7E-BA46D728DDB5}" destId="{3C44C1AA-922C-4BD3-A9CD-80BA1F14E0C3}" srcOrd="5" destOrd="0" parTransId="{09703393-B8BA-4DB6-80C0-B9BA8B3A78D3}" sibTransId="{DBF3B31A-70A7-4058-9E7A-47502EC3AF48}"/>
    <dgm:cxn modelId="{2D6CDADC-C334-4C5C-9874-31CB470C4064}" type="presOf" srcId="{86839BD9-B600-4E5C-94A7-C1786906083D}" destId="{35BD8676-F562-4E90-A5B9-3B8878574730}" srcOrd="0" destOrd="0" presId="urn:microsoft.com/office/officeart/2008/layout/HorizontalMultiLevelHierarchy"/>
    <dgm:cxn modelId="{46E1B7DD-11EA-4E31-9EE4-B29FD2755D5D}" type="presOf" srcId="{C32FEFC9-289C-402B-A44E-FEE3C19B251E}" destId="{7DD53E4A-4ED9-40AB-BEDD-DB63BB02FED2}" srcOrd="0" destOrd="0" presId="urn:microsoft.com/office/officeart/2008/layout/HorizontalMultiLevelHierarchy"/>
    <dgm:cxn modelId="{09D8E4EB-CAF3-46FD-B423-F5BB4431411B}" type="presOf" srcId="{71412FBD-84AE-4C12-8ED6-EE8724A56445}" destId="{82C60AFD-27AB-449B-AB4F-D2390E7F6F6E}" srcOrd="0" destOrd="0" presId="urn:microsoft.com/office/officeart/2008/layout/HorizontalMultiLevelHierarchy"/>
    <dgm:cxn modelId="{BF1C25EC-541A-40F3-A3D8-16BC41E3F4FD}" type="presOf" srcId="{09703393-B8BA-4DB6-80C0-B9BA8B3A78D3}" destId="{D9B1C567-269C-4AEE-9DF5-343231A40CF3}" srcOrd="0" destOrd="0" presId="urn:microsoft.com/office/officeart/2008/layout/HorizontalMultiLevelHierarchy"/>
    <dgm:cxn modelId="{E3D026F2-7B67-46A0-8A8C-F35F87289FF1}" srcId="{23C23A22-9F6C-4E5D-BD7E-BA46D728DDB5}" destId="{86839BD9-B600-4E5C-94A7-C1786906083D}" srcOrd="1" destOrd="0" parTransId="{4CB86E8B-ADA4-415C-8B4E-F14CE6059B41}" sibTransId="{4218AE8B-41C1-4F12-B99A-446BA5263270}"/>
    <dgm:cxn modelId="{88E78BFD-6B81-441A-BCF8-D574F5065327}" type="presOf" srcId="{E640B1B7-B391-4B44-8320-54AEC9D99273}" destId="{A15066F9-41A6-436D-9CE3-6A81C991D091}" srcOrd="1" destOrd="0" presId="urn:microsoft.com/office/officeart/2008/layout/HorizontalMultiLevelHierarchy"/>
    <dgm:cxn modelId="{B5FA71F2-B160-42F1-B852-F43EEB7AA65A}" type="presParOf" srcId="{7986A727-A29F-41C5-B07E-239CFA8537F8}" destId="{D5824AB9-B9D9-4608-9F3F-A6AF15355FD1}" srcOrd="0" destOrd="0" presId="urn:microsoft.com/office/officeart/2008/layout/HorizontalMultiLevelHierarchy"/>
    <dgm:cxn modelId="{6EF981E8-FAB6-453D-B9BA-564CADCC6A2B}" type="presParOf" srcId="{D5824AB9-B9D9-4608-9F3F-A6AF15355FD1}" destId="{2D2E5E8A-1B04-4855-9EC2-AF035AFFB511}" srcOrd="0" destOrd="0" presId="urn:microsoft.com/office/officeart/2008/layout/HorizontalMultiLevelHierarchy"/>
    <dgm:cxn modelId="{A1E5678C-908D-48D0-A01F-66995CA2608B}" type="presParOf" srcId="{D5824AB9-B9D9-4608-9F3F-A6AF15355FD1}" destId="{51BEE180-1BC6-4C2A-A95E-109256C4CF74}" srcOrd="1" destOrd="0" presId="urn:microsoft.com/office/officeart/2008/layout/HorizontalMultiLevelHierarchy"/>
    <dgm:cxn modelId="{F6D2EEA6-9860-46A9-BFF3-D2226A3D758C}" type="presParOf" srcId="{51BEE180-1BC6-4C2A-A95E-109256C4CF74}" destId="{0D19CF10-7654-4F6F-B03A-E156F4B23240}" srcOrd="0" destOrd="0" presId="urn:microsoft.com/office/officeart/2008/layout/HorizontalMultiLevelHierarchy"/>
    <dgm:cxn modelId="{25CDA600-0351-4156-82C5-66360282CAEE}" type="presParOf" srcId="{0D19CF10-7654-4F6F-B03A-E156F4B23240}" destId="{1B2F3CC0-F6F2-4DC0-9F2D-1B0138048B93}" srcOrd="0" destOrd="0" presId="urn:microsoft.com/office/officeart/2008/layout/HorizontalMultiLevelHierarchy"/>
    <dgm:cxn modelId="{090F4A13-9115-42C2-BE55-6472A7F76FFF}" type="presParOf" srcId="{51BEE180-1BC6-4C2A-A95E-109256C4CF74}" destId="{84056E00-3975-4A0B-9263-5364DEDB46A3}" srcOrd="1" destOrd="0" presId="urn:microsoft.com/office/officeart/2008/layout/HorizontalMultiLevelHierarchy"/>
    <dgm:cxn modelId="{FA427F29-4E1F-4DD9-9CA2-748FCCED300B}" type="presParOf" srcId="{84056E00-3975-4A0B-9263-5364DEDB46A3}" destId="{AEF9AAE8-BB21-4B5E-9088-AA3AEFDF7107}" srcOrd="0" destOrd="0" presId="urn:microsoft.com/office/officeart/2008/layout/HorizontalMultiLevelHierarchy"/>
    <dgm:cxn modelId="{8EFB4D57-EBC8-452E-A320-5E8B198A2F46}" type="presParOf" srcId="{84056E00-3975-4A0B-9263-5364DEDB46A3}" destId="{8F4F1A1F-6D7B-4DE5-B185-BD8541352C46}" srcOrd="1" destOrd="0" presId="urn:microsoft.com/office/officeart/2008/layout/HorizontalMultiLevelHierarchy"/>
    <dgm:cxn modelId="{752B9106-E586-40A1-8FEE-735BA8D86ED3}" type="presParOf" srcId="{51BEE180-1BC6-4C2A-A95E-109256C4CF74}" destId="{F75977EC-3C40-4256-A467-E5B019BC162B}" srcOrd="2" destOrd="0" presId="urn:microsoft.com/office/officeart/2008/layout/HorizontalMultiLevelHierarchy"/>
    <dgm:cxn modelId="{568D2BBC-910E-4D70-97CB-F9DC6F1CB3B7}" type="presParOf" srcId="{F75977EC-3C40-4256-A467-E5B019BC162B}" destId="{2F307100-40F7-4C60-8D6D-3351B028E403}" srcOrd="0" destOrd="0" presId="urn:microsoft.com/office/officeart/2008/layout/HorizontalMultiLevelHierarchy"/>
    <dgm:cxn modelId="{4A7DD3D7-98AC-4160-93C5-2B2CC0379F60}" type="presParOf" srcId="{51BEE180-1BC6-4C2A-A95E-109256C4CF74}" destId="{B4122B7E-2EA8-4C6B-8F36-5D92F2325F3F}" srcOrd="3" destOrd="0" presId="urn:microsoft.com/office/officeart/2008/layout/HorizontalMultiLevelHierarchy"/>
    <dgm:cxn modelId="{80645A8F-4BD4-4827-8157-F9A985DA50E4}" type="presParOf" srcId="{B4122B7E-2EA8-4C6B-8F36-5D92F2325F3F}" destId="{35BD8676-F562-4E90-A5B9-3B8878574730}" srcOrd="0" destOrd="0" presId="urn:microsoft.com/office/officeart/2008/layout/HorizontalMultiLevelHierarchy"/>
    <dgm:cxn modelId="{D2278977-6600-48FB-B171-9C9510B5E586}" type="presParOf" srcId="{B4122B7E-2EA8-4C6B-8F36-5D92F2325F3F}" destId="{7CE828C7-7125-4A33-86DD-BFC57012502C}" srcOrd="1" destOrd="0" presId="urn:microsoft.com/office/officeart/2008/layout/HorizontalMultiLevelHierarchy"/>
    <dgm:cxn modelId="{B9E1BE53-B6B9-4353-992F-762D3776E9C6}" type="presParOf" srcId="{51BEE180-1BC6-4C2A-A95E-109256C4CF74}" destId="{7DF91EBA-9CF7-44D9-9096-BE33E75B62D9}" srcOrd="4" destOrd="0" presId="urn:microsoft.com/office/officeart/2008/layout/HorizontalMultiLevelHierarchy"/>
    <dgm:cxn modelId="{8B5F3CF5-5AB9-479C-8B61-311D5F5285B5}" type="presParOf" srcId="{7DF91EBA-9CF7-44D9-9096-BE33E75B62D9}" destId="{356473AD-FAD1-4A91-BF20-E92E2651D5E1}" srcOrd="0" destOrd="0" presId="urn:microsoft.com/office/officeart/2008/layout/HorizontalMultiLevelHierarchy"/>
    <dgm:cxn modelId="{BEB72233-6765-4997-A4BE-AFEF900FBFCB}" type="presParOf" srcId="{51BEE180-1BC6-4C2A-A95E-109256C4CF74}" destId="{82222E83-28FC-4102-995A-D928DDEE0C84}" srcOrd="5" destOrd="0" presId="urn:microsoft.com/office/officeart/2008/layout/HorizontalMultiLevelHierarchy"/>
    <dgm:cxn modelId="{E44B46FA-E822-45FF-AB09-3EF8461DA54C}" type="presParOf" srcId="{82222E83-28FC-4102-995A-D928DDEE0C84}" destId="{56D90894-2081-4A36-B059-55861485227C}" srcOrd="0" destOrd="0" presId="urn:microsoft.com/office/officeart/2008/layout/HorizontalMultiLevelHierarchy"/>
    <dgm:cxn modelId="{B9E33DE6-0E91-415A-8613-0C7B877EDC4E}" type="presParOf" srcId="{82222E83-28FC-4102-995A-D928DDEE0C84}" destId="{210B476B-B64F-4BF0-95B1-540629B84D33}" srcOrd="1" destOrd="0" presId="urn:microsoft.com/office/officeart/2008/layout/HorizontalMultiLevelHierarchy"/>
    <dgm:cxn modelId="{A31C8865-B447-4902-B0CA-5E401A036630}" type="presParOf" srcId="{51BEE180-1BC6-4C2A-A95E-109256C4CF74}" destId="{19A649C4-504D-4211-B237-FC25DA0AA597}" srcOrd="6" destOrd="0" presId="urn:microsoft.com/office/officeart/2008/layout/HorizontalMultiLevelHierarchy"/>
    <dgm:cxn modelId="{4303934F-59E8-49F9-91B0-EAD0D537D735}" type="presParOf" srcId="{19A649C4-504D-4211-B237-FC25DA0AA597}" destId="{983755C3-444E-4678-984B-BE7916585120}" srcOrd="0" destOrd="0" presId="urn:microsoft.com/office/officeart/2008/layout/HorizontalMultiLevelHierarchy"/>
    <dgm:cxn modelId="{93B06260-A78E-4064-B715-F705D7AC8518}" type="presParOf" srcId="{51BEE180-1BC6-4C2A-A95E-109256C4CF74}" destId="{48FA96FA-856C-4B57-B8B9-CDF0271F657B}" srcOrd="7" destOrd="0" presId="urn:microsoft.com/office/officeart/2008/layout/HorizontalMultiLevelHierarchy"/>
    <dgm:cxn modelId="{9F308BE9-CCFF-483A-9847-E24AE09F2664}" type="presParOf" srcId="{48FA96FA-856C-4B57-B8B9-CDF0271F657B}" destId="{82C60AFD-27AB-449B-AB4F-D2390E7F6F6E}" srcOrd="0" destOrd="0" presId="urn:microsoft.com/office/officeart/2008/layout/HorizontalMultiLevelHierarchy"/>
    <dgm:cxn modelId="{C5F1AC22-7F70-4B00-A4FC-14876E023C1E}" type="presParOf" srcId="{48FA96FA-856C-4B57-B8B9-CDF0271F657B}" destId="{ED6D5D93-85B6-412C-B4E8-ECB9C1C9D7AE}" srcOrd="1" destOrd="0" presId="urn:microsoft.com/office/officeart/2008/layout/HorizontalMultiLevelHierarchy"/>
    <dgm:cxn modelId="{26035C1D-66F3-4940-80CA-3F80D5AAEB94}" type="presParOf" srcId="{51BEE180-1BC6-4C2A-A95E-109256C4CF74}" destId="{3C62F489-DE9D-4A53-9E7F-B354A2D1FC86}" srcOrd="8" destOrd="0" presId="urn:microsoft.com/office/officeart/2008/layout/HorizontalMultiLevelHierarchy"/>
    <dgm:cxn modelId="{F055AB88-BA0E-4158-8FEB-0AC5A292A057}" type="presParOf" srcId="{3C62F489-DE9D-4A53-9E7F-B354A2D1FC86}" destId="{A15066F9-41A6-436D-9CE3-6A81C991D091}" srcOrd="0" destOrd="0" presId="urn:microsoft.com/office/officeart/2008/layout/HorizontalMultiLevelHierarchy"/>
    <dgm:cxn modelId="{3E8F4417-A4CF-44E4-B7A8-E125E30BC86C}" type="presParOf" srcId="{51BEE180-1BC6-4C2A-A95E-109256C4CF74}" destId="{2F21E1BA-A5BB-416F-B0F2-2036C8AE3908}" srcOrd="9" destOrd="0" presId="urn:microsoft.com/office/officeart/2008/layout/HorizontalMultiLevelHierarchy"/>
    <dgm:cxn modelId="{C2EE05C0-C25B-406A-A2B0-19F8E6947304}" type="presParOf" srcId="{2F21E1BA-A5BB-416F-B0F2-2036C8AE3908}" destId="{7DD53E4A-4ED9-40AB-BEDD-DB63BB02FED2}" srcOrd="0" destOrd="0" presId="urn:microsoft.com/office/officeart/2008/layout/HorizontalMultiLevelHierarchy"/>
    <dgm:cxn modelId="{2EF5B439-B5AF-4164-8144-7A929A61172A}" type="presParOf" srcId="{2F21E1BA-A5BB-416F-B0F2-2036C8AE3908}" destId="{C333D382-F6C4-45BD-AF40-FD5C675603C2}" srcOrd="1" destOrd="0" presId="urn:microsoft.com/office/officeart/2008/layout/HorizontalMultiLevelHierarchy"/>
    <dgm:cxn modelId="{F2673A31-380B-43C4-835C-2F2253280D0D}" type="presParOf" srcId="{51BEE180-1BC6-4C2A-A95E-109256C4CF74}" destId="{D9B1C567-269C-4AEE-9DF5-343231A40CF3}" srcOrd="10" destOrd="0" presId="urn:microsoft.com/office/officeart/2008/layout/HorizontalMultiLevelHierarchy"/>
    <dgm:cxn modelId="{2CC53A6D-B06C-4D59-8CC0-BEB28F414F8D}" type="presParOf" srcId="{D9B1C567-269C-4AEE-9DF5-343231A40CF3}" destId="{9A2D87BD-9FFC-4F82-B211-9C2709515817}" srcOrd="0" destOrd="0" presId="urn:microsoft.com/office/officeart/2008/layout/HorizontalMultiLevelHierarchy"/>
    <dgm:cxn modelId="{2C582EB5-FDAC-4F6C-BB8B-DAFF5262B9C7}" type="presParOf" srcId="{51BEE180-1BC6-4C2A-A95E-109256C4CF74}" destId="{7C52EA18-73DD-4950-B208-4FBFF8D0E8BD}" srcOrd="11" destOrd="0" presId="urn:microsoft.com/office/officeart/2008/layout/HorizontalMultiLevelHierarchy"/>
    <dgm:cxn modelId="{B57CDD8E-E221-447F-ACC0-952413D94806}" type="presParOf" srcId="{7C52EA18-73DD-4950-B208-4FBFF8D0E8BD}" destId="{C2FF1E77-FABE-422B-9524-EE1FFC9526D5}" srcOrd="0" destOrd="0" presId="urn:microsoft.com/office/officeart/2008/layout/HorizontalMultiLevelHierarchy"/>
    <dgm:cxn modelId="{492B6BAC-1630-4002-96EE-3F455E7904AE}" type="presParOf" srcId="{7C52EA18-73DD-4950-B208-4FBFF8D0E8BD}" destId="{EAF1D945-B069-4A74-BB07-705BF62C1B2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26EDBF-53AF-49B6-A40B-FAFEFE585EC2}">
      <dsp:nvSpPr>
        <dsp:cNvPr id="0" name=""/>
        <dsp:cNvSpPr/>
      </dsp:nvSpPr>
      <dsp:spPr>
        <a:xfrm>
          <a:off x="844521" y="1528"/>
          <a:ext cx="5697350" cy="5179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Bahnschrift" panose="020B0502040204020203" pitchFamily="34" charset="0"/>
            </a:rPr>
            <a:t>Направления деятельности</a:t>
          </a:r>
        </a:p>
      </dsp:txBody>
      <dsp:txXfrm>
        <a:off x="844521" y="1528"/>
        <a:ext cx="5697350" cy="517940"/>
      </dsp:txXfrm>
    </dsp:sp>
    <dsp:sp modelId="{073E7AE6-C0D4-4FB0-95FA-3C483931CC1B}">
      <dsp:nvSpPr>
        <dsp:cNvPr id="0" name=""/>
        <dsp:cNvSpPr/>
      </dsp:nvSpPr>
      <dsp:spPr>
        <a:xfrm>
          <a:off x="844521" y="519469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A9CD54-EB4E-41AE-B1C9-FB5C0A70C035}">
      <dsp:nvSpPr>
        <dsp:cNvPr id="0" name=""/>
        <dsp:cNvSpPr/>
      </dsp:nvSpPr>
      <dsp:spPr>
        <a:xfrm>
          <a:off x="1645315" y="519469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3A209F-D000-45E0-BAEF-4564A0B2DA24}">
      <dsp:nvSpPr>
        <dsp:cNvPr id="0" name=""/>
        <dsp:cNvSpPr/>
      </dsp:nvSpPr>
      <dsp:spPr>
        <a:xfrm>
          <a:off x="2446742" y="519469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06E18E-50F6-4CDD-9047-ABC9409E03B7}">
      <dsp:nvSpPr>
        <dsp:cNvPr id="0" name=""/>
        <dsp:cNvSpPr/>
      </dsp:nvSpPr>
      <dsp:spPr>
        <a:xfrm>
          <a:off x="3247537" y="519469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ECCA03-8C28-431B-B509-EB84FE1DB83F}">
      <dsp:nvSpPr>
        <dsp:cNvPr id="0" name=""/>
        <dsp:cNvSpPr/>
      </dsp:nvSpPr>
      <dsp:spPr>
        <a:xfrm>
          <a:off x="4048964" y="519469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F0C14A-321D-4E42-B2D2-62F794D46C72}">
      <dsp:nvSpPr>
        <dsp:cNvPr id="0" name=""/>
        <dsp:cNvSpPr/>
      </dsp:nvSpPr>
      <dsp:spPr>
        <a:xfrm>
          <a:off x="4849758" y="519469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0E9ABE-8482-49A1-B27C-A05A2E2FDD0D}">
      <dsp:nvSpPr>
        <dsp:cNvPr id="0" name=""/>
        <dsp:cNvSpPr/>
      </dsp:nvSpPr>
      <dsp:spPr>
        <a:xfrm>
          <a:off x="5651185" y="519469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E0C375-5326-4958-9A54-32EB7480529E}">
      <dsp:nvSpPr>
        <dsp:cNvPr id="0" name=""/>
        <dsp:cNvSpPr/>
      </dsp:nvSpPr>
      <dsp:spPr>
        <a:xfrm>
          <a:off x="844521" y="624975"/>
          <a:ext cx="5771415" cy="84405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Bahnschrift" panose="020B0502040204020203" pitchFamily="34" charset="0"/>
            </a:rPr>
            <a:t>Информационно-образовательная</a:t>
          </a:r>
        </a:p>
      </dsp:txBody>
      <dsp:txXfrm>
        <a:off x="844521" y="624975"/>
        <a:ext cx="5771415" cy="844051"/>
      </dsp:txXfrm>
    </dsp:sp>
    <dsp:sp modelId="{B16B0884-5BB8-4458-B8ED-038B03540B18}">
      <dsp:nvSpPr>
        <dsp:cNvPr id="0" name=""/>
        <dsp:cNvSpPr/>
      </dsp:nvSpPr>
      <dsp:spPr>
        <a:xfrm>
          <a:off x="844521" y="1653451"/>
          <a:ext cx="5697350" cy="5179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 </a:t>
          </a:r>
        </a:p>
      </dsp:txBody>
      <dsp:txXfrm>
        <a:off x="844521" y="1653451"/>
        <a:ext cx="5697350" cy="517940"/>
      </dsp:txXfrm>
    </dsp:sp>
    <dsp:sp modelId="{D31436C3-3E98-495C-BBED-FEA02112E5E0}">
      <dsp:nvSpPr>
        <dsp:cNvPr id="0" name=""/>
        <dsp:cNvSpPr/>
      </dsp:nvSpPr>
      <dsp:spPr>
        <a:xfrm>
          <a:off x="844521" y="2171392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44A520-2507-4E4F-B21F-6E220AEB7EB7}">
      <dsp:nvSpPr>
        <dsp:cNvPr id="0" name=""/>
        <dsp:cNvSpPr/>
      </dsp:nvSpPr>
      <dsp:spPr>
        <a:xfrm>
          <a:off x="1645315" y="2171392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88B936-BF29-4BAF-A382-8B880C79B553}">
      <dsp:nvSpPr>
        <dsp:cNvPr id="0" name=""/>
        <dsp:cNvSpPr/>
      </dsp:nvSpPr>
      <dsp:spPr>
        <a:xfrm>
          <a:off x="2446742" y="2171392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EF4558-4581-420E-826C-C13F9E89B900}">
      <dsp:nvSpPr>
        <dsp:cNvPr id="0" name=""/>
        <dsp:cNvSpPr/>
      </dsp:nvSpPr>
      <dsp:spPr>
        <a:xfrm>
          <a:off x="3247537" y="2171392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D10216-0031-4F7F-BDAE-B7A25A4CB329}">
      <dsp:nvSpPr>
        <dsp:cNvPr id="0" name=""/>
        <dsp:cNvSpPr/>
      </dsp:nvSpPr>
      <dsp:spPr>
        <a:xfrm>
          <a:off x="4048964" y="2171392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073A1B-0429-483E-BA6A-1945B078EC5C}">
      <dsp:nvSpPr>
        <dsp:cNvPr id="0" name=""/>
        <dsp:cNvSpPr/>
      </dsp:nvSpPr>
      <dsp:spPr>
        <a:xfrm>
          <a:off x="4849758" y="2171392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DB492B-A32B-4B87-B1DB-0B7CFA655051}">
      <dsp:nvSpPr>
        <dsp:cNvPr id="0" name=""/>
        <dsp:cNvSpPr/>
      </dsp:nvSpPr>
      <dsp:spPr>
        <a:xfrm>
          <a:off x="5651185" y="2171392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CF1C36-DB9C-4684-8254-4EF62829A5C8}">
      <dsp:nvSpPr>
        <dsp:cNvPr id="0" name=""/>
        <dsp:cNvSpPr/>
      </dsp:nvSpPr>
      <dsp:spPr>
        <a:xfrm>
          <a:off x="844521" y="2276899"/>
          <a:ext cx="5771415" cy="84405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Bahnschrift" panose="020B0502040204020203" pitchFamily="34" charset="0"/>
            </a:rPr>
            <a:t>Творческая</a:t>
          </a:r>
        </a:p>
      </dsp:txBody>
      <dsp:txXfrm>
        <a:off x="844521" y="2276899"/>
        <a:ext cx="5771415" cy="844051"/>
      </dsp:txXfrm>
    </dsp:sp>
    <dsp:sp modelId="{F1CD1019-BDA9-48B2-91CE-5D64E18F24E5}">
      <dsp:nvSpPr>
        <dsp:cNvPr id="0" name=""/>
        <dsp:cNvSpPr/>
      </dsp:nvSpPr>
      <dsp:spPr>
        <a:xfrm>
          <a:off x="844521" y="3305374"/>
          <a:ext cx="5697350" cy="5179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 </a:t>
          </a:r>
        </a:p>
      </dsp:txBody>
      <dsp:txXfrm>
        <a:off x="844521" y="3305374"/>
        <a:ext cx="5697350" cy="517940"/>
      </dsp:txXfrm>
    </dsp:sp>
    <dsp:sp modelId="{668047DB-250F-4DCE-94E3-B59548B3D6B6}">
      <dsp:nvSpPr>
        <dsp:cNvPr id="0" name=""/>
        <dsp:cNvSpPr/>
      </dsp:nvSpPr>
      <dsp:spPr>
        <a:xfrm>
          <a:off x="844521" y="3823315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E03AAE-F742-4D1B-9E16-8AE7EDEA21F8}">
      <dsp:nvSpPr>
        <dsp:cNvPr id="0" name=""/>
        <dsp:cNvSpPr/>
      </dsp:nvSpPr>
      <dsp:spPr>
        <a:xfrm>
          <a:off x="1645315" y="3823315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8D99A5-F4DD-4FDB-BAF0-2B532589E41B}">
      <dsp:nvSpPr>
        <dsp:cNvPr id="0" name=""/>
        <dsp:cNvSpPr/>
      </dsp:nvSpPr>
      <dsp:spPr>
        <a:xfrm>
          <a:off x="2446742" y="3823315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5F0564-2CD1-4883-9765-2F3815A37E1F}">
      <dsp:nvSpPr>
        <dsp:cNvPr id="0" name=""/>
        <dsp:cNvSpPr/>
      </dsp:nvSpPr>
      <dsp:spPr>
        <a:xfrm>
          <a:off x="3247537" y="3823315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D367D3-F53B-4849-B85D-BD189F42D5E8}">
      <dsp:nvSpPr>
        <dsp:cNvPr id="0" name=""/>
        <dsp:cNvSpPr/>
      </dsp:nvSpPr>
      <dsp:spPr>
        <a:xfrm>
          <a:off x="4048964" y="3823315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5168DB-D758-452B-9991-80593C17DC5A}">
      <dsp:nvSpPr>
        <dsp:cNvPr id="0" name=""/>
        <dsp:cNvSpPr/>
      </dsp:nvSpPr>
      <dsp:spPr>
        <a:xfrm>
          <a:off x="4849758" y="3823315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A29275-BDC4-41CE-A5A3-D7806A4C42D8}">
      <dsp:nvSpPr>
        <dsp:cNvPr id="0" name=""/>
        <dsp:cNvSpPr/>
      </dsp:nvSpPr>
      <dsp:spPr>
        <a:xfrm>
          <a:off x="5651185" y="3823315"/>
          <a:ext cx="1333179" cy="1055064"/>
        </a:xfrm>
        <a:prstGeom prst="chevron">
          <a:avLst>
            <a:gd name="adj" fmla="val 706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6F1956-5845-47CB-9C5C-9DA879417071}">
      <dsp:nvSpPr>
        <dsp:cNvPr id="0" name=""/>
        <dsp:cNvSpPr/>
      </dsp:nvSpPr>
      <dsp:spPr>
        <a:xfrm>
          <a:off x="844521" y="3928822"/>
          <a:ext cx="5771415" cy="84405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Bahnschrift" panose="020B0502040204020203" pitchFamily="34" charset="0"/>
            </a:rPr>
            <a:t>Организационная </a:t>
          </a:r>
        </a:p>
      </dsp:txBody>
      <dsp:txXfrm>
        <a:off x="844521" y="3928822"/>
        <a:ext cx="5771415" cy="8440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B1C567-269C-4AEE-9DF5-343231A40CF3}">
      <dsp:nvSpPr>
        <dsp:cNvPr id="0" name=""/>
        <dsp:cNvSpPr/>
      </dsp:nvSpPr>
      <dsp:spPr>
        <a:xfrm>
          <a:off x="2173304" y="2910546"/>
          <a:ext cx="525928" cy="25053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2964" y="0"/>
              </a:lnTo>
              <a:lnTo>
                <a:pt x="262964" y="2505374"/>
              </a:lnTo>
              <a:lnTo>
                <a:pt x="525928" y="2505374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/>
        </a:p>
      </dsp:txBody>
      <dsp:txXfrm>
        <a:off x="2372268" y="4099234"/>
        <a:ext cx="127999" cy="127999"/>
      </dsp:txXfrm>
    </dsp:sp>
    <dsp:sp modelId="{3C62F489-DE9D-4A53-9E7F-B354A2D1FC86}">
      <dsp:nvSpPr>
        <dsp:cNvPr id="0" name=""/>
        <dsp:cNvSpPr/>
      </dsp:nvSpPr>
      <dsp:spPr>
        <a:xfrm>
          <a:off x="2173304" y="2910546"/>
          <a:ext cx="525928" cy="15032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2964" y="0"/>
              </a:lnTo>
              <a:lnTo>
                <a:pt x="262964" y="1503224"/>
              </a:lnTo>
              <a:lnTo>
                <a:pt x="525928" y="1503224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396454" y="3622344"/>
        <a:ext cx="79628" cy="79628"/>
      </dsp:txXfrm>
    </dsp:sp>
    <dsp:sp modelId="{19A649C4-504D-4211-B237-FC25DA0AA597}">
      <dsp:nvSpPr>
        <dsp:cNvPr id="0" name=""/>
        <dsp:cNvSpPr/>
      </dsp:nvSpPr>
      <dsp:spPr>
        <a:xfrm>
          <a:off x="2173304" y="2910546"/>
          <a:ext cx="525928" cy="5010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2964" y="0"/>
              </a:lnTo>
              <a:lnTo>
                <a:pt x="262964" y="501074"/>
              </a:lnTo>
              <a:lnTo>
                <a:pt x="525928" y="501074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418108" y="3142923"/>
        <a:ext cx="36320" cy="36320"/>
      </dsp:txXfrm>
    </dsp:sp>
    <dsp:sp modelId="{7DF91EBA-9CF7-44D9-9096-BE33E75B62D9}">
      <dsp:nvSpPr>
        <dsp:cNvPr id="0" name=""/>
        <dsp:cNvSpPr/>
      </dsp:nvSpPr>
      <dsp:spPr>
        <a:xfrm>
          <a:off x="2173304" y="2409471"/>
          <a:ext cx="525928" cy="501074"/>
        </a:xfrm>
        <a:custGeom>
          <a:avLst/>
          <a:gdLst/>
          <a:ahLst/>
          <a:cxnLst/>
          <a:rect l="0" t="0" r="0" b="0"/>
          <a:pathLst>
            <a:path>
              <a:moveTo>
                <a:pt x="0" y="501074"/>
              </a:moveTo>
              <a:lnTo>
                <a:pt x="262964" y="501074"/>
              </a:lnTo>
              <a:lnTo>
                <a:pt x="262964" y="0"/>
              </a:lnTo>
              <a:lnTo>
                <a:pt x="525928" y="0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418108" y="2641848"/>
        <a:ext cx="36320" cy="36320"/>
      </dsp:txXfrm>
    </dsp:sp>
    <dsp:sp modelId="{F75977EC-3C40-4256-A467-E5B019BC162B}">
      <dsp:nvSpPr>
        <dsp:cNvPr id="0" name=""/>
        <dsp:cNvSpPr/>
      </dsp:nvSpPr>
      <dsp:spPr>
        <a:xfrm>
          <a:off x="2173304" y="1379333"/>
          <a:ext cx="544598" cy="1531212"/>
        </a:xfrm>
        <a:custGeom>
          <a:avLst/>
          <a:gdLst/>
          <a:ahLst/>
          <a:cxnLst/>
          <a:rect l="0" t="0" r="0" b="0"/>
          <a:pathLst>
            <a:path>
              <a:moveTo>
                <a:pt x="0" y="1531212"/>
              </a:moveTo>
              <a:lnTo>
                <a:pt x="272299" y="1531212"/>
              </a:lnTo>
              <a:lnTo>
                <a:pt x="272299" y="0"/>
              </a:lnTo>
              <a:lnTo>
                <a:pt x="544598" y="0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404974" y="2104310"/>
        <a:ext cx="81258" cy="81258"/>
      </dsp:txXfrm>
    </dsp:sp>
    <dsp:sp modelId="{0D19CF10-7654-4F6F-B03A-E156F4B23240}">
      <dsp:nvSpPr>
        <dsp:cNvPr id="0" name=""/>
        <dsp:cNvSpPr/>
      </dsp:nvSpPr>
      <dsp:spPr>
        <a:xfrm>
          <a:off x="2173304" y="405171"/>
          <a:ext cx="525928" cy="2505374"/>
        </a:xfrm>
        <a:custGeom>
          <a:avLst/>
          <a:gdLst/>
          <a:ahLst/>
          <a:cxnLst/>
          <a:rect l="0" t="0" r="0" b="0"/>
          <a:pathLst>
            <a:path>
              <a:moveTo>
                <a:pt x="0" y="2505374"/>
              </a:moveTo>
              <a:lnTo>
                <a:pt x="262964" y="2505374"/>
              </a:lnTo>
              <a:lnTo>
                <a:pt x="262964" y="0"/>
              </a:lnTo>
              <a:lnTo>
                <a:pt x="525928" y="0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/>
        </a:p>
      </dsp:txBody>
      <dsp:txXfrm>
        <a:off x="2372268" y="1593859"/>
        <a:ext cx="127999" cy="127999"/>
      </dsp:txXfrm>
    </dsp:sp>
    <dsp:sp modelId="{2D2E5E8A-1B04-4855-9EC2-AF035AFFB511}">
      <dsp:nvSpPr>
        <dsp:cNvPr id="0" name=""/>
        <dsp:cNvSpPr/>
      </dsp:nvSpPr>
      <dsp:spPr>
        <a:xfrm rot="16200000">
          <a:off x="-337344" y="2509686"/>
          <a:ext cx="4219578" cy="8017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kern="1200" dirty="0">
              <a:latin typeface="Bahnschrift" panose="020B0502040204020203" pitchFamily="34" charset="0"/>
            </a:rPr>
            <a:t>Модуль</a:t>
          </a:r>
        </a:p>
      </dsp:txBody>
      <dsp:txXfrm>
        <a:off x="-337344" y="2509686"/>
        <a:ext cx="4219578" cy="801719"/>
      </dsp:txXfrm>
    </dsp:sp>
    <dsp:sp modelId="{AEF9AAE8-BB21-4B5E-9088-AA3AEFDF7107}">
      <dsp:nvSpPr>
        <dsp:cNvPr id="0" name=""/>
        <dsp:cNvSpPr/>
      </dsp:nvSpPr>
      <dsp:spPr>
        <a:xfrm>
          <a:off x="2699232" y="4311"/>
          <a:ext cx="4783896" cy="8017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2800" kern="1200" dirty="0">
              <a:latin typeface="Bahnschrift" panose="020B0502040204020203" pitchFamily="34" charset="0"/>
            </a:rPr>
            <a:t> 1. Русская изба. </a:t>
          </a:r>
        </a:p>
      </dsp:txBody>
      <dsp:txXfrm>
        <a:off x="2699232" y="4311"/>
        <a:ext cx="4783896" cy="801719"/>
      </dsp:txXfrm>
    </dsp:sp>
    <dsp:sp modelId="{35BD8676-F562-4E90-A5B9-3B8878574730}">
      <dsp:nvSpPr>
        <dsp:cNvPr id="0" name=""/>
        <dsp:cNvSpPr/>
      </dsp:nvSpPr>
      <dsp:spPr>
        <a:xfrm>
          <a:off x="2717903" y="978473"/>
          <a:ext cx="4765225" cy="8017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Bahnschrift" panose="020B0502040204020203" pitchFamily="34" charset="0"/>
            </a:rPr>
            <a:t> 2. Русская кухня </a:t>
          </a:r>
        </a:p>
      </dsp:txBody>
      <dsp:txXfrm>
        <a:off x="2717903" y="978473"/>
        <a:ext cx="4765225" cy="801719"/>
      </dsp:txXfrm>
    </dsp:sp>
    <dsp:sp modelId="{56D90894-2081-4A36-B059-55861485227C}">
      <dsp:nvSpPr>
        <dsp:cNvPr id="0" name=""/>
        <dsp:cNvSpPr/>
      </dsp:nvSpPr>
      <dsp:spPr>
        <a:xfrm>
          <a:off x="2699232" y="2008611"/>
          <a:ext cx="4821237" cy="8017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Bahnschrift" panose="020B0502040204020203" pitchFamily="34" charset="0"/>
            </a:rPr>
            <a:t> 3. Русский костюм</a:t>
          </a:r>
        </a:p>
      </dsp:txBody>
      <dsp:txXfrm>
        <a:off x="2699232" y="2008611"/>
        <a:ext cx="4821237" cy="801719"/>
      </dsp:txXfrm>
    </dsp:sp>
    <dsp:sp modelId="{82C60AFD-27AB-449B-AB4F-D2390E7F6F6E}">
      <dsp:nvSpPr>
        <dsp:cNvPr id="0" name=""/>
        <dsp:cNvSpPr/>
      </dsp:nvSpPr>
      <dsp:spPr>
        <a:xfrm>
          <a:off x="2699232" y="3010761"/>
          <a:ext cx="4839881" cy="8017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Bahnschrift" panose="020B0502040204020203" pitchFamily="34" charset="0"/>
            </a:rPr>
            <a:t> 4. Старинные русские игры</a:t>
          </a:r>
        </a:p>
      </dsp:txBody>
      <dsp:txXfrm>
        <a:off x="2699232" y="3010761"/>
        <a:ext cx="4839881" cy="801719"/>
      </dsp:txXfrm>
    </dsp:sp>
    <dsp:sp modelId="{7DD53E4A-4ED9-40AB-BEDD-DB63BB02FED2}">
      <dsp:nvSpPr>
        <dsp:cNvPr id="0" name=""/>
        <dsp:cNvSpPr/>
      </dsp:nvSpPr>
      <dsp:spPr>
        <a:xfrm>
          <a:off x="2699232" y="4012911"/>
          <a:ext cx="4877222" cy="8017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Bahnschrift" panose="020B0502040204020203" pitchFamily="34" charset="0"/>
            </a:rPr>
            <a:t> 5. Традиционные праздники</a:t>
          </a:r>
        </a:p>
      </dsp:txBody>
      <dsp:txXfrm>
        <a:off x="2699232" y="4012911"/>
        <a:ext cx="4877222" cy="801719"/>
      </dsp:txXfrm>
    </dsp:sp>
    <dsp:sp modelId="{C2FF1E77-FABE-422B-9524-EE1FFC9526D5}">
      <dsp:nvSpPr>
        <dsp:cNvPr id="0" name=""/>
        <dsp:cNvSpPr/>
      </dsp:nvSpPr>
      <dsp:spPr>
        <a:xfrm>
          <a:off x="2699232" y="5015061"/>
          <a:ext cx="4914562" cy="8017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Bahnschrift" panose="020B0502040204020203" pitchFamily="34" charset="0"/>
            </a:rPr>
            <a:t> 6. Народные промыслы </a:t>
          </a:r>
        </a:p>
      </dsp:txBody>
      <dsp:txXfrm>
        <a:off x="2699232" y="5015061"/>
        <a:ext cx="4914562" cy="8017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66B4B4-499C-4647-A619-ACCEFA3B5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F5041CE-352D-4D5D-B546-D00BEAAD08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137D21-8778-45A4-8C61-022B1BC9E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6B819-FD65-4B80-9BDB-E5C1034F41E5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61041A-9617-4027-9047-5D0DDDD57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D06203-8A28-4754-8A0D-04855A79F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4B35D-6D56-4DCD-A36F-A36A4E4B9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883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018B36-41FB-46B8-ABCE-6FDD80945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E5A31BF-9D64-4F34-B24C-B430413792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AFA023-8447-4B34-9CDA-C11A8D32E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6B819-FD65-4B80-9BDB-E5C1034F41E5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5A7757-D044-4ED1-AB1A-B7510F7D6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961494-C4E0-4024-B226-3BDDF6A09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4B35D-6D56-4DCD-A36F-A36A4E4B9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006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CB98833-7E52-42B4-BB48-BC8D40E62A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2AFA63-AB4B-4C05-BE79-59B431DCFB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72D852-72FA-4B3C-AA55-5C8448027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6B819-FD65-4B80-9BDB-E5C1034F41E5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B988EC-FACE-47D7-9C2D-5F7692A05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315FEA-12D6-4800-8B3F-6B443BA44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4B35D-6D56-4DCD-A36F-A36A4E4B9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89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93EE8D-072C-4DE9-A100-BC2CBAAED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7BB001-847F-43BD-9EFF-88D6F8242F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7A16A5-261A-4E53-8A30-0680E4431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6B819-FD65-4B80-9BDB-E5C1034F41E5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E8E1FD-B3D8-4571-ABE7-62CA0D5C0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B36EDD-B5A9-4D6E-A52B-82839E7D7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4B35D-6D56-4DCD-A36F-A36A4E4B9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17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3959CD-FCEF-4C1E-91E7-C62417F3D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12A3FB-8F5C-4AAD-8612-4CB8C12AAA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6086EF-E70F-49C3-825A-371E2677E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6B819-FD65-4B80-9BDB-E5C1034F41E5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C6F0C8-15E9-4451-AC30-3BA258700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97D09F-AFD0-4763-9F33-38F1B8D31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4B35D-6D56-4DCD-A36F-A36A4E4B9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272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4883DA-D21F-4684-97D6-7A1277329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95F781-1156-4146-97C4-242EF40E07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220DA0D-D4D4-4C71-9487-D37620AACB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A1B7C3-3992-4DC3-8066-26C8FB568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6B819-FD65-4B80-9BDB-E5C1034F41E5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9AEE40-B06E-4E92-BF32-1D7A84CA5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C01DC1-F629-4B29-8DB6-31CF2F215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4B35D-6D56-4DCD-A36F-A36A4E4B9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638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74CDC1-014C-4587-9391-7DD203D76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0F60FE-F74A-4BB9-AB4D-AF727FA5E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FECB943-C16D-46C4-94E5-BB2A5CFCC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B27CC68-AE25-48D1-94B7-15192FDB9B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F7C0E21-80E5-4F38-A54C-48912FDF9C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7A2A08C-FEED-4871-972D-B1A957C4C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6B819-FD65-4B80-9BDB-E5C1034F41E5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570DF0B-D797-4560-A563-DF977049D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AFE01C0-617E-48BF-90B1-786A3D3FA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4B35D-6D56-4DCD-A36F-A36A4E4B9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96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B5ADF0-CC05-4991-BD9A-45B5FB29D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73956D4-2EC1-4AC4-B4B1-4CAC5D264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6B819-FD65-4B80-9BDB-E5C1034F41E5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845BC4A-EEB3-417D-9988-908EDA046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9DAFCEF-BCFB-458A-9775-E1FCD4C21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4B35D-6D56-4DCD-A36F-A36A4E4B9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419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0B693FD-1F40-4B0D-8619-18E4304ED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6B819-FD65-4B80-9BDB-E5C1034F41E5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BE9502D-78A7-4111-8414-23E89A118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472722A-242C-4B47-B691-863ED7E66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4B35D-6D56-4DCD-A36F-A36A4E4B9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721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B11999-5030-4304-9B7A-9945EBEFB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742054-DACA-4282-8FB5-4C04B8D63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63076F-3EA4-480E-9C80-CE20B46A88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7DFF40-1BFD-4215-B1DD-2E0778DA7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6B819-FD65-4B80-9BDB-E5C1034F41E5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88862E-1BC7-4474-B11A-91FF1FA14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1DD03FF-54FB-4090-8DA2-DD3D9D69E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4B35D-6D56-4DCD-A36F-A36A4E4B9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60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03B56A-D47C-4911-B165-E536F6AC5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BC36A7A-520A-4C01-8257-5FB6AEB880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8CA3903-3B68-4C93-B2EA-0DB71A63BC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B87644F-03BF-4C7D-995E-69334A8BE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6B819-FD65-4B80-9BDB-E5C1034F41E5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851320F-0E6C-4959-9F9B-9C8ABDE6A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6CA52A-39C4-4223-93C3-A6EA4F064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4B35D-6D56-4DCD-A36F-A36A4E4B9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43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BD249F-5407-470C-BD91-DC1198B63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FE12C75-09E6-4B33-8463-2A4886023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2D65E1-1CB6-4740-9BA8-2AA23BA34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6B819-FD65-4B80-9BDB-E5C1034F41E5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63DBB9-263A-424F-99EC-0144A2DF7E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D1AF83-ADBA-455D-81F0-2D1AAA1307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4B35D-6D56-4DCD-A36F-A36A4E4B9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170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862B84B-EB96-4F37-A9F2-6F6DA428F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8" y="130628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8">
            <a:extLst>
              <a:ext uri="{FF2B5EF4-FFF2-40B4-BE49-F238E27FC236}">
                <a16:creationId xmlns:a16="http://schemas.microsoft.com/office/drawing/2014/main" id="{A66AD07C-356E-476F-A728-17CC088AE0F7}"/>
              </a:ext>
            </a:extLst>
          </p:cNvPr>
          <p:cNvSpPr txBox="1">
            <a:spLocks/>
          </p:cNvSpPr>
          <p:nvPr/>
        </p:nvSpPr>
        <p:spPr>
          <a:xfrm>
            <a:off x="2506494" y="630382"/>
            <a:ext cx="7179012" cy="209822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atin typeface="Bahnschrift" panose="020B0502040204020203" pitchFamily="34" charset="0"/>
              </a:rPr>
              <a:t>Образовательный проект </a:t>
            </a:r>
            <a:br>
              <a:rPr lang="ru-RU" sz="3200" dirty="0">
                <a:latin typeface="Bahnschrift" panose="020B0502040204020203" pitchFamily="34" charset="0"/>
              </a:rPr>
            </a:br>
            <a:r>
              <a:rPr lang="ru-RU" sz="3200" dirty="0">
                <a:latin typeface="Bahnschrift" panose="020B0502040204020203" pitchFamily="34" charset="0"/>
              </a:rPr>
              <a:t>«Разработка учебного модуля для внеурочной деятельности по предмету «Английский язык» </a:t>
            </a:r>
            <a:br>
              <a:rPr lang="ru-RU" sz="3200" dirty="0">
                <a:latin typeface="Bahnschrift" panose="020B0502040204020203" pitchFamily="34" charset="0"/>
              </a:rPr>
            </a:br>
            <a:r>
              <a:rPr lang="ru-RU" sz="3200" dirty="0">
                <a:latin typeface="Bahnschrift" panose="020B0502040204020203" pitchFamily="34" charset="0"/>
              </a:rPr>
              <a:t>для обучающихся 5-х классов»</a:t>
            </a:r>
            <a:br>
              <a:rPr lang="ru-RU" sz="3200" dirty="0">
                <a:latin typeface="Bahnschrift" panose="020B0502040204020203" pitchFamily="34" charset="0"/>
              </a:rPr>
            </a:br>
            <a:r>
              <a:rPr lang="ru-RU" sz="3200" dirty="0">
                <a:latin typeface="Bahnschrift" panose="020B0502040204020203" pitchFamily="34" charset="0"/>
              </a:rPr>
              <a:t>«Необычное путешествие в Российскую глубинку»     </a:t>
            </a:r>
            <a:br>
              <a:rPr lang="ru-RU" sz="3200" dirty="0">
                <a:latin typeface="Bahnschrift" panose="020B0502040204020203" pitchFamily="34" charset="0"/>
              </a:rPr>
            </a:br>
            <a:endParaRPr lang="ru-RU" sz="3200" dirty="0">
              <a:latin typeface="Bahnschrift" panose="020B0502040204020203" pitchFamily="34" charset="0"/>
            </a:endParaRPr>
          </a:p>
        </p:txBody>
      </p:sp>
      <p:sp>
        <p:nvSpPr>
          <p:cNvPr id="4" name="Подзаголовок 9">
            <a:extLst>
              <a:ext uri="{FF2B5EF4-FFF2-40B4-BE49-F238E27FC236}">
                <a16:creationId xmlns:a16="http://schemas.microsoft.com/office/drawing/2014/main" id="{902B8D35-A423-40CF-9727-713BDCCABDD9}"/>
              </a:ext>
            </a:extLst>
          </p:cNvPr>
          <p:cNvSpPr txBox="1">
            <a:spLocks/>
          </p:cNvSpPr>
          <p:nvPr/>
        </p:nvSpPr>
        <p:spPr>
          <a:xfrm>
            <a:off x="2236303" y="5443107"/>
            <a:ext cx="7627541" cy="10862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2600" dirty="0"/>
              <a:t>Автор проекта: Единак Евгения Анатольевна, учитель английского языка МОУ «Гимназия №7»</a:t>
            </a:r>
          </a:p>
        </p:txBody>
      </p:sp>
    </p:spTree>
    <p:extLst>
      <p:ext uri="{BB962C8B-B14F-4D97-AF65-F5344CB8AC3E}">
        <p14:creationId xmlns:p14="http://schemas.microsoft.com/office/powerpoint/2010/main" val="354023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862B84B-EB96-4F37-A9F2-6F6DA428F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D8EE92-1C12-4203-B785-3AB1E9582CF7}"/>
              </a:ext>
            </a:extLst>
          </p:cNvPr>
          <p:cNvSpPr/>
          <p:nvPr/>
        </p:nvSpPr>
        <p:spPr>
          <a:xfrm>
            <a:off x="2328699" y="307910"/>
            <a:ext cx="7534602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Модуль 4. Четвертый день путешествия. </a:t>
            </a:r>
          </a:p>
          <a:p>
            <a:pPr algn="ctr"/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Russian Games </a:t>
            </a:r>
          </a:p>
          <a:p>
            <a:pPr algn="ctr"/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(Традиционные русские игры)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A515AD13-B1FE-4500-98D1-67B3C8582750}"/>
              </a:ext>
            </a:extLst>
          </p:cNvPr>
          <p:cNvSpPr/>
          <p:nvPr/>
        </p:nvSpPr>
        <p:spPr>
          <a:xfrm>
            <a:off x="2328699" y="1692905"/>
            <a:ext cx="4506686" cy="3148481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Знакомство с традициями русских гуляний.</a:t>
            </a:r>
          </a:p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Старинные русские игры: городки и лапта.</a:t>
            </a:r>
          </a:p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Создание видеоролика «Дедушкины забавы»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18DE885-21CE-40EA-BC89-249943EC09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29596">
            <a:off x="6072504" y="4030151"/>
            <a:ext cx="3404831" cy="22698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45268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862B84B-EB96-4F37-A9F2-6F6DA428F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D8EE92-1C12-4203-B785-3AB1E9582CF7}"/>
              </a:ext>
            </a:extLst>
          </p:cNvPr>
          <p:cNvSpPr/>
          <p:nvPr/>
        </p:nvSpPr>
        <p:spPr>
          <a:xfrm>
            <a:off x="2328699" y="307910"/>
            <a:ext cx="7534602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Модуль 5. Пятый день путешествия. </a:t>
            </a:r>
          </a:p>
          <a:p>
            <a:pPr algn="ctr"/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Traditional holidays 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" panose="020B0502040204020203" pitchFamily="34" charset="0"/>
            </a:endParaRPr>
          </a:p>
          <a:p>
            <a:pPr algn="ctr"/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(</a:t>
            </a:r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Традиционные праздники)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A515AD13-B1FE-4500-98D1-67B3C8582750}"/>
              </a:ext>
            </a:extLst>
          </p:cNvPr>
          <p:cNvSpPr/>
          <p:nvPr/>
        </p:nvSpPr>
        <p:spPr>
          <a:xfrm>
            <a:off x="2472612" y="1763485"/>
            <a:ext cx="4851918" cy="2911152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Знакомство с традициями и обычаями русской культуры.</a:t>
            </a:r>
          </a:p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Традиционные русские праздники.</a:t>
            </a:r>
          </a:p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Создание</a:t>
            </a:r>
            <a:r>
              <a:rPr lang="en-US" sz="2400" dirty="0">
                <a:solidFill>
                  <a:schemeClr val="tx1"/>
                </a:solidFill>
                <a:latin typeface="Bahnschrift" panose="020B0502040204020203" pitchFamily="34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коллажа «Русские праздники»</a:t>
            </a:r>
            <a:r>
              <a:rPr lang="en-US" sz="2400" dirty="0">
                <a:solidFill>
                  <a:schemeClr val="tx1"/>
                </a:solidFill>
                <a:latin typeface="Bahnschrift" panose="020B0502040204020203" pitchFamily="34" charset="0"/>
              </a:rPr>
              <a:t> 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44D768-272D-4DB1-8943-18787C2ED3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50003">
            <a:off x="6838452" y="4003667"/>
            <a:ext cx="2406979" cy="23678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44934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862B84B-EB96-4F37-A9F2-6F6DA428F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D8EE92-1C12-4203-B785-3AB1E9582CF7}"/>
              </a:ext>
            </a:extLst>
          </p:cNvPr>
          <p:cNvSpPr/>
          <p:nvPr/>
        </p:nvSpPr>
        <p:spPr>
          <a:xfrm>
            <a:off x="2328699" y="307910"/>
            <a:ext cx="7534602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Модуль 6. Шестой день путешествия. </a:t>
            </a:r>
          </a:p>
          <a:p>
            <a:pPr algn="ctr"/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Traditional Russian crafts. 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" panose="020B0502040204020203" pitchFamily="34" charset="0"/>
            </a:endParaRPr>
          </a:p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(</a:t>
            </a:r>
            <a:r>
              <a:rPr lang="en-US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Народные</a:t>
            </a:r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 </a:t>
            </a:r>
            <a:r>
              <a:rPr lang="en-US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промыслы</a:t>
            </a:r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)</a:t>
            </a:r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.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A515AD13-B1FE-4500-98D1-67B3C8582750}"/>
              </a:ext>
            </a:extLst>
          </p:cNvPr>
          <p:cNvSpPr/>
          <p:nvPr/>
        </p:nvSpPr>
        <p:spPr>
          <a:xfrm>
            <a:off x="2537925" y="1692905"/>
            <a:ext cx="5010539" cy="3022518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Знакомство с традициями русских народных промыслов.</a:t>
            </a:r>
          </a:p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Роспись по дереву (пасхальное яйцо).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106370-FEFE-4A9F-899C-88C209114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00084">
            <a:off x="5998570" y="3776610"/>
            <a:ext cx="3350888" cy="2230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10061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862B84B-EB96-4F37-A9F2-6F6DA428F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6158A6-6E90-4739-BABA-2559F8752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179" y="718791"/>
            <a:ext cx="4519207" cy="25056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30BCB5C-BDA2-47A9-8E8B-9D496F72F4AC}"/>
              </a:ext>
            </a:extLst>
          </p:cNvPr>
          <p:cNvSpPr/>
          <p:nvPr/>
        </p:nvSpPr>
        <p:spPr>
          <a:xfrm>
            <a:off x="2328699" y="123493"/>
            <a:ext cx="75346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Проект</a:t>
            </a:r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 «Русская деревня»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EBEEA9-426A-4137-AF12-C375A8500237}"/>
              </a:ext>
            </a:extLst>
          </p:cNvPr>
          <p:cNvSpPr txBox="1"/>
          <p:nvPr/>
        </p:nvSpPr>
        <p:spPr>
          <a:xfrm>
            <a:off x="2557754" y="3604656"/>
            <a:ext cx="707649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Bahnschrift" panose="020B0502040204020203" pitchFamily="34" charset="0"/>
              </a:rPr>
              <a:t>Ожидаемые результаты: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latin typeface="Bahnschrift" panose="020B0502040204020203" pitchFamily="34" charset="0"/>
              </a:rPr>
              <a:t>ценностное отношение к традициям и обычаям своей страны, к историческому и культурному наследию;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latin typeface="Bahnschrift" panose="020B0502040204020203" pitchFamily="34" charset="0"/>
              </a:rPr>
              <a:t>ориентация на моральные ценности и нормы в ситуациях нравственного выбора;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latin typeface="Bahnschrift" panose="020B0502040204020203" pitchFamily="34" charset="0"/>
              </a:rPr>
              <a:t>восприимчивость к разным видам искусства, традициям и творчеству своего народа, понимание эмоционального воздействия искусства;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latin typeface="Bahnschrift" panose="020B0502040204020203" pitchFamily="34" charset="0"/>
              </a:rPr>
              <a:t>осознание важности художественной культуры как средства коммуникации и самовыражения.</a:t>
            </a:r>
          </a:p>
        </p:txBody>
      </p:sp>
    </p:spTree>
    <p:extLst>
      <p:ext uri="{BB962C8B-B14F-4D97-AF65-F5344CB8AC3E}">
        <p14:creationId xmlns:p14="http://schemas.microsoft.com/office/powerpoint/2010/main" val="2830412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862B84B-EB96-4F37-A9F2-6F6DA428F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F04A7AA-7207-4F9D-A213-682AB33B6A20}"/>
              </a:ext>
            </a:extLst>
          </p:cNvPr>
          <p:cNvSpPr/>
          <p:nvPr/>
        </p:nvSpPr>
        <p:spPr>
          <a:xfrm>
            <a:off x="2399207" y="224134"/>
            <a:ext cx="73935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Учебный модуль </a:t>
            </a:r>
          </a:p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«Необычное путешествие в Российскую глубинку»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640BD-7183-4057-A2DA-F277AEB26C52}"/>
              </a:ext>
            </a:extLst>
          </p:cNvPr>
          <p:cNvSpPr txBox="1"/>
          <p:nvPr/>
        </p:nvSpPr>
        <p:spPr>
          <a:xfrm>
            <a:off x="2331112" y="3986428"/>
            <a:ext cx="739358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b="1" dirty="0"/>
              <a:t>Актуальность</a:t>
            </a:r>
            <a:r>
              <a:rPr lang="ru-RU" sz="2800" dirty="0"/>
              <a:t> состоит в острой необходимости сохранения уникальных народных традиций и обычаев, обладающих колоссальными культурными и воспитательными возможностями. </a:t>
            </a:r>
          </a:p>
        </p:txBody>
      </p:sp>
    </p:spTree>
    <p:extLst>
      <p:ext uri="{BB962C8B-B14F-4D97-AF65-F5344CB8AC3E}">
        <p14:creationId xmlns:p14="http://schemas.microsoft.com/office/powerpoint/2010/main" val="4162606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862B84B-EB96-4F37-A9F2-6F6DA428F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F04A7AA-7207-4F9D-A213-682AB33B6A20}"/>
              </a:ext>
            </a:extLst>
          </p:cNvPr>
          <p:cNvSpPr/>
          <p:nvPr/>
        </p:nvSpPr>
        <p:spPr>
          <a:xfrm>
            <a:off x="2399207" y="224134"/>
            <a:ext cx="73935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Учебный модуль </a:t>
            </a:r>
          </a:p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«Необычное путешествие в Российскую глубинку»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640BD-7183-4057-A2DA-F277AEB26C52}"/>
              </a:ext>
            </a:extLst>
          </p:cNvPr>
          <p:cNvSpPr txBox="1"/>
          <p:nvPr/>
        </p:nvSpPr>
        <p:spPr>
          <a:xfrm>
            <a:off x="2331112" y="3986428"/>
            <a:ext cx="739358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b="1" dirty="0"/>
              <a:t>Цель: </a:t>
            </a:r>
            <a:r>
              <a:rPr lang="ru-RU" sz="2800" dirty="0"/>
              <a:t>приобщение подрастающего поколения к народной традиционной культуре, в формировании интереса обучающихся к познанию истории своей страны через традиции и обычаи русского народа.</a:t>
            </a:r>
          </a:p>
        </p:txBody>
      </p:sp>
    </p:spTree>
    <p:extLst>
      <p:ext uri="{BB962C8B-B14F-4D97-AF65-F5344CB8AC3E}">
        <p14:creationId xmlns:p14="http://schemas.microsoft.com/office/powerpoint/2010/main" val="3063552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862B84B-EB96-4F37-A9F2-6F6DA428F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F04A7AA-7207-4F9D-A213-682AB33B6A20}"/>
              </a:ext>
            </a:extLst>
          </p:cNvPr>
          <p:cNvSpPr/>
          <p:nvPr/>
        </p:nvSpPr>
        <p:spPr>
          <a:xfrm>
            <a:off x="2399207" y="0"/>
            <a:ext cx="73935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Учебный модуль </a:t>
            </a:r>
          </a:p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«Необычное путешествие в Российскую глубинку»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640BD-7183-4057-A2DA-F277AEB26C52}"/>
              </a:ext>
            </a:extLst>
          </p:cNvPr>
          <p:cNvSpPr txBox="1"/>
          <p:nvPr/>
        </p:nvSpPr>
        <p:spPr>
          <a:xfrm>
            <a:off x="2502229" y="1841242"/>
            <a:ext cx="718754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Bahnschrift" panose="020B0502040204020203" pitchFamily="34" charset="0"/>
              </a:rPr>
              <a:t>Задачи :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000" dirty="0">
                <a:latin typeface="Bahnschrift" panose="020B0502040204020203" pitchFamily="34" charset="0"/>
              </a:rPr>
              <a:t>Расширить и обобщить знания о социокультурном портрете родной страны.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000" dirty="0">
                <a:latin typeface="Bahnschrift" panose="020B0502040204020203" pitchFamily="34" charset="0"/>
              </a:rPr>
              <a:t>Сформировать умения использовать тематическую лексику и социокультурные элементы речевого поведенческого этикета в реальных ситуациях общения.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000" dirty="0">
                <a:latin typeface="Bahnschrift" panose="020B0502040204020203" pitchFamily="34" charset="0"/>
              </a:rPr>
              <a:t>Научить представлять Россию и ее культурный колорит публично.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000" dirty="0">
                <a:latin typeface="Bahnschrift" panose="020B0502040204020203" pitchFamily="34" charset="0"/>
              </a:rPr>
              <a:t>Воспитывать российскую гражданскую идентичность, патриотизм, уважением, уважения к Отечеству, к прошлому и настоящему народа России.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000" dirty="0">
                <a:latin typeface="Bahnschrift" panose="020B0502040204020203" pitchFamily="34" charset="0"/>
              </a:rPr>
              <a:t>Воспитывать осознание своей этнической принадлежности, знание истории, культуры своего народа,  своего края, основ культурного наследия народов России</a:t>
            </a:r>
            <a:r>
              <a:rPr lang="ru-RU" sz="2000" b="1" dirty="0">
                <a:latin typeface="Bahnschrift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2017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862B84B-EB96-4F37-A9F2-6F6DA428F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F04A7AA-7207-4F9D-A213-682AB33B6A20}"/>
              </a:ext>
            </a:extLst>
          </p:cNvPr>
          <p:cNvSpPr/>
          <p:nvPr/>
        </p:nvSpPr>
        <p:spPr>
          <a:xfrm>
            <a:off x="2301225" y="0"/>
            <a:ext cx="73935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Учебный модуль </a:t>
            </a:r>
          </a:p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«Необычное путешествие в Российскую глубинку»</a:t>
            </a: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49BAC899-BE9D-4797-B165-41E334D125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9161147"/>
              </p:ext>
            </p:extLst>
          </p:nvPr>
        </p:nvGraphicFramePr>
        <p:xfrm>
          <a:off x="1963906" y="1754326"/>
          <a:ext cx="7828887" cy="4879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5852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862B84B-EB96-4F37-A9F2-6F6DA428F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9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77EE91D7-3DF6-4D3A-9B31-9AAD80D850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1985565"/>
              </p:ext>
            </p:extLst>
          </p:nvPr>
        </p:nvGraphicFramePr>
        <p:xfrm>
          <a:off x="1603310" y="518453"/>
          <a:ext cx="8985380" cy="5821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91776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862B84B-EB96-4F37-A9F2-6F6DA428F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D8EE92-1C12-4203-B785-3AB1E9582CF7}"/>
              </a:ext>
            </a:extLst>
          </p:cNvPr>
          <p:cNvSpPr/>
          <p:nvPr/>
        </p:nvSpPr>
        <p:spPr>
          <a:xfrm>
            <a:off x="2328699" y="307910"/>
            <a:ext cx="7534602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Модуль 1. Первый день путешествия. </a:t>
            </a:r>
          </a:p>
          <a:p>
            <a:pPr algn="ctr"/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The Russian </a:t>
            </a:r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Hut</a:t>
            </a:r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 (Русская изба). </a:t>
            </a:r>
          </a:p>
          <a:p>
            <a:pPr algn="ctr"/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Household</a:t>
            </a:r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 </a:t>
            </a:r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chores</a:t>
            </a:r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 (Домашние обязанности)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A515AD13-B1FE-4500-98D1-67B3C8582750}"/>
              </a:ext>
            </a:extLst>
          </p:cNvPr>
          <p:cNvSpPr/>
          <p:nvPr/>
        </p:nvSpPr>
        <p:spPr>
          <a:xfrm>
            <a:off x="2431661" y="1543615"/>
            <a:ext cx="5589037" cy="3083166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Знакомство с традиционным бытом и повседневными обязанностями по дому. Описание русской избы. </a:t>
            </a:r>
          </a:p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Создание макета «Русская изба».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5956EB-57FA-4375-AFF0-6DB8B919C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67212">
            <a:off x="6263265" y="3649236"/>
            <a:ext cx="3514864" cy="291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4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862B84B-EB96-4F37-A9F2-6F6DA428F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D8EE92-1C12-4203-B785-3AB1E9582CF7}"/>
              </a:ext>
            </a:extLst>
          </p:cNvPr>
          <p:cNvSpPr/>
          <p:nvPr/>
        </p:nvSpPr>
        <p:spPr>
          <a:xfrm>
            <a:off x="2328699" y="307910"/>
            <a:ext cx="753460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Модуль 2. Второй день путешествия. </a:t>
            </a:r>
          </a:p>
          <a:p>
            <a:pPr algn="ctr"/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Traditional Russian food (</a:t>
            </a:r>
            <a:r>
              <a:rPr lang="en-US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Русская</a:t>
            </a:r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 </a:t>
            </a:r>
            <a:r>
              <a:rPr lang="en-US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кухня</a:t>
            </a:r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)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A515AD13-B1FE-4500-98D1-67B3C8582750}"/>
              </a:ext>
            </a:extLst>
          </p:cNvPr>
          <p:cNvSpPr/>
          <p:nvPr/>
        </p:nvSpPr>
        <p:spPr>
          <a:xfrm>
            <a:off x="2328699" y="1575193"/>
            <a:ext cx="5197151" cy="2915216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Знакомство с традиционными русскими блюдами.</a:t>
            </a:r>
          </a:p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Секреты старинных русских рецептов.</a:t>
            </a:r>
          </a:p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Создание книжки-малышки «Бабушкины рецепты».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F38EA6-9BF6-4116-9B21-3AAD0F553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12039">
            <a:off x="6431901" y="4149136"/>
            <a:ext cx="3023119" cy="22673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43507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862B84B-EB96-4F37-A9F2-6F6DA428F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D8EE92-1C12-4203-B785-3AB1E9582CF7}"/>
              </a:ext>
            </a:extLst>
          </p:cNvPr>
          <p:cNvSpPr/>
          <p:nvPr/>
        </p:nvSpPr>
        <p:spPr>
          <a:xfrm>
            <a:off x="2328699" y="307910"/>
            <a:ext cx="7534602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Модуль 3. Третий день путешествия. </a:t>
            </a:r>
          </a:p>
          <a:p>
            <a:pPr algn="ctr"/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Russian </a:t>
            </a:r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Clothes</a:t>
            </a:r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 </a:t>
            </a:r>
          </a:p>
          <a:p>
            <a:pPr algn="ctr"/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(Традиционный русский костюм)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A515AD13-B1FE-4500-98D1-67B3C8582750}"/>
              </a:ext>
            </a:extLst>
          </p:cNvPr>
          <p:cNvSpPr/>
          <p:nvPr/>
        </p:nvSpPr>
        <p:spPr>
          <a:xfrm>
            <a:off x="2519265" y="1810138"/>
            <a:ext cx="5299788" cy="3377682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Знакомство с особенностями русского костюма. </a:t>
            </a:r>
          </a:p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Создание образа с элементами традиционного русского костюма.</a:t>
            </a:r>
          </a:p>
          <a:p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Модный театр «Назад в будущее».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627720-8C58-4BC8-B243-8BA93CA81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23157">
            <a:off x="7438877" y="3354355"/>
            <a:ext cx="2052735" cy="30791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705005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509</Words>
  <Application>Microsoft Office PowerPoint</Application>
  <PresentationFormat>Широкоэкранный</PresentationFormat>
  <Paragraphs>70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Bahnschrift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Евгения Единак</dc:creator>
  <cp:lastModifiedBy>Евгения Единак</cp:lastModifiedBy>
  <cp:revision>44</cp:revision>
  <dcterms:created xsi:type="dcterms:W3CDTF">2021-10-27T16:47:12Z</dcterms:created>
  <dcterms:modified xsi:type="dcterms:W3CDTF">2022-01-11T15:41:48Z</dcterms:modified>
</cp:coreProperties>
</file>