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2" r:id="rId5"/>
    <p:sldId id="259" r:id="rId6"/>
    <p:sldId id="263" r:id="rId7"/>
    <p:sldId id="264" r:id="rId8"/>
    <p:sldId id="265" r:id="rId9"/>
    <p:sldId id="266" r:id="rId10"/>
    <p:sldId id="268" r:id="rId11"/>
    <p:sldId id="267" r:id="rId12"/>
    <p:sldId id="269" r:id="rId13"/>
  </p:sldIdLst>
  <p:sldSz cx="12190413" cy="6859588"/>
  <p:notesSz cx="6858000" cy="9144000"/>
  <p:defaultTextStyle>
    <a:defPPr>
      <a:defRPr lang="ru-RU"/>
    </a:defPPr>
    <a:lvl1pPr marL="0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516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9033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8549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8065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7582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7098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6615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6131" algn="l" defTabSz="10390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08" y="-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E9D78-0F00-4563-A730-13F05A875FF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846AD-CC25-4F9F-A35C-B9ABE0BA5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55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846AD-CC25-4F9F-A35C-B9ABE0BA552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174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40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9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8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8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7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7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6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6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23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23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85"/>
            <a:ext cx="9142810" cy="1656146"/>
          </a:xfrm>
        </p:spPr>
        <p:txBody>
          <a:bodyPr/>
          <a:lstStyle>
            <a:lvl1pPr marL="0" indent="0" algn="ctr">
              <a:buNone/>
              <a:defRPr sz="2700"/>
            </a:lvl1pPr>
            <a:lvl2pPr marL="519516" indent="0" algn="ctr">
              <a:buNone/>
              <a:defRPr sz="2300"/>
            </a:lvl2pPr>
            <a:lvl3pPr marL="1039033" indent="0" algn="ctr">
              <a:buNone/>
              <a:defRPr sz="2000"/>
            </a:lvl3pPr>
            <a:lvl4pPr marL="1558549" indent="0" algn="ctr">
              <a:buNone/>
              <a:defRPr sz="1800"/>
            </a:lvl4pPr>
            <a:lvl5pPr marL="2078065" indent="0" algn="ctr">
              <a:buNone/>
              <a:defRPr sz="1800"/>
            </a:lvl5pPr>
            <a:lvl6pPr marL="2597582" indent="0" algn="ctr">
              <a:buNone/>
              <a:defRPr sz="1800"/>
            </a:lvl6pPr>
            <a:lvl7pPr marL="3117098" indent="0" algn="ctr">
              <a:buNone/>
              <a:defRPr sz="1800"/>
            </a:lvl7pPr>
            <a:lvl8pPr marL="3636615" indent="0" algn="ctr">
              <a:buNone/>
              <a:defRPr sz="1800"/>
            </a:lvl8pPr>
            <a:lvl9pPr marL="4156131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2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95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53"/>
            <a:ext cx="10514231" cy="2853398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44"/>
            <a:ext cx="10514231" cy="1500534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51951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03903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585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780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975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1170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36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561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119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3" y="1826048"/>
            <a:ext cx="5180926" cy="43523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491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365214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0" y="1681553"/>
            <a:ext cx="5157116" cy="8241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516" indent="0">
              <a:buNone/>
              <a:defRPr sz="2300" b="1"/>
            </a:lvl2pPr>
            <a:lvl3pPr marL="1039033" indent="0">
              <a:buNone/>
              <a:defRPr sz="2000" b="1"/>
            </a:lvl3pPr>
            <a:lvl4pPr marL="1558549" indent="0">
              <a:buNone/>
              <a:defRPr sz="1800" b="1"/>
            </a:lvl4pPr>
            <a:lvl5pPr marL="2078065" indent="0">
              <a:buNone/>
              <a:defRPr sz="1800" b="1"/>
            </a:lvl5pPr>
            <a:lvl6pPr marL="2597582" indent="0">
              <a:buNone/>
              <a:defRPr sz="1800" b="1"/>
            </a:lvl6pPr>
            <a:lvl7pPr marL="3117098" indent="0">
              <a:buNone/>
              <a:defRPr sz="1800" b="1"/>
            </a:lvl7pPr>
            <a:lvl8pPr marL="3636615" indent="0">
              <a:buNone/>
              <a:defRPr sz="1800" b="1"/>
            </a:lvl8pPr>
            <a:lvl9pPr marL="415613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0" y="2505655"/>
            <a:ext cx="5157116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3"/>
            <a:ext cx="5182513" cy="8241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516" indent="0">
              <a:buNone/>
              <a:defRPr sz="2300" b="1"/>
            </a:lvl2pPr>
            <a:lvl3pPr marL="1039033" indent="0">
              <a:buNone/>
              <a:defRPr sz="2000" b="1"/>
            </a:lvl3pPr>
            <a:lvl4pPr marL="1558549" indent="0">
              <a:buNone/>
              <a:defRPr sz="1800" b="1"/>
            </a:lvl4pPr>
            <a:lvl5pPr marL="2078065" indent="0">
              <a:buNone/>
              <a:defRPr sz="1800" b="1"/>
            </a:lvl5pPr>
            <a:lvl6pPr marL="2597582" indent="0">
              <a:buNone/>
              <a:defRPr sz="1800" b="1"/>
            </a:lvl6pPr>
            <a:lvl7pPr marL="3117098" indent="0">
              <a:buNone/>
              <a:defRPr sz="1800" b="1"/>
            </a:lvl7pPr>
            <a:lvl8pPr marL="3636615" indent="0">
              <a:buNone/>
              <a:defRPr sz="1800" b="1"/>
            </a:lvl8pPr>
            <a:lvl9pPr marL="415613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5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934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74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99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90" y="457306"/>
            <a:ext cx="3931727" cy="1600571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24" y="987672"/>
            <a:ext cx="6171398" cy="4874754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90" y="2057877"/>
            <a:ext cx="3931727" cy="3812471"/>
          </a:xfrm>
        </p:spPr>
        <p:txBody>
          <a:bodyPr/>
          <a:lstStyle>
            <a:lvl1pPr marL="0" indent="0">
              <a:buNone/>
              <a:defRPr sz="1800"/>
            </a:lvl1pPr>
            <a:lvl2pPr marL="519516" indent="0">
              <a:buNone/>
              <a:defRPr sz="1600"/>
            </a:lvl2pPr>
            <a:lvl3pPr marL="1039033" indent="0">
              <a:buNone/>
              <a:defRPr sz="1400"/>
            </a:lvl3pPr>
            <a:lvl4pPr marL="1558549" indent="0">
              <a:buNone/>
              <a:defRPr sz="1100"/>
            </a:lvl4pPr>
            <a:lvl5pPr marL="2078065" indent="0">
              <a:buNone/>
              <a:defRPr sz="1100"/>
            </a:lvl5pPr>
            <a:lvl6pPr marL="2597582" indent="0">
              <a:buNone/>
              <a:defRPr sz="1100"/>
            </a:lvl6pPr>
            <a:lvl7pPr marL="3117098" indent="0">
              <a:buNone/>
              <a:defRPr sz="1100"/>
            </a:lvl7pPr>
            <a:lvl8pPr marL="3636615" indent="0">
              <a:buNone/>
              <a:defRPr sz="1100"/>
            </a:lvl8pPr>
            <a:lvl9pPr marL="4156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8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90" y="457306"/>
            <a:ext cx="3931727" cy="1600571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24" y="987672"/>
            <a:ext cx="6171398" cy="4874754"/>
          </a:xfrm>
        </p:spPr>
        <p:txBody>
          <a:bodyPr/>
          <a:lstStyle>
            <a:lvl1pPr marL="0" indent="0">
              <a:buNone/>
              <a:defRPr sz="3600"/>
            </a:lvl1pPr>
            <a:lvl2pPr marL="519516" indent="0">
              <a:buNone/>
              <a:defRPr sz="3200"/>
            </a:lvl2pPr>
            <a:lvl3pPr marL="1039033" indent="0">
              <a:buNone/>
              <a:defRPr sz="2700"/>
            </a:lvl3pPr>
            <a:lvl4pPr marL="1558549" indent="0">
              <a:buNone/>
              <a:defRPr sz="2300"/>
            </a:lvl4pPr>
            <a:lvl5pPr marL="2078065" indent="0">
              <a:buNone/>
              <a:defRPr sz="2300"/>
            </a:lvl5pPr>
            <a:lvl6pPr marL="2597582" indent="0">
              <a:buNone/>
              <a:defRPr sz="2300"/>
            </a:lvl6pPr>
            <a:lvl7pPr marL="3117098" indent="0">
              <a:buNone/>
              <a:defRPr sz="2300"/>
            </a:lvl7pPr>
            <a:lvl8pPr marL="3636615" indent="0">
              <a:buNone/>
              <a:defRPr sz="2300"/>
            </a:lvl8pPr>
            <a:lvl9pPr marL="4156131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90" y="2057877"/>
            <a:ext cx="3931727" cy="3812471"/>
          </a:xfrm>
        </p:spPr>
        <p:txBody>
          <a:bodyPr/>
          <a:lstStyle>
            <a:lvl1pPr marL="0" indent="0">
              <a:buNone/>
              <a:defRPr sz="1800"/>
            </a:lvl1pPr>
            <a:lvl2pPr marL="519516" indent="0">
              <a:buNone/>
              <a:defRPr sz="1600"/>
            </a:lvl2pPr>
            <a:lvl3pPr marL="1039033" indent="0">
              <a:buNone/>
              <a:defRPr sz="1400"/>
            </a:lvl3pPr>
            <a:lvl4pPr marL="1558549" indent="0">
              <a:buNone/>
              <a:defRPr sz="1100"/>
            </a:lvl4pPr>
            <a:lvl5pPr marL="2078065" indent="0">
              <a:buNone/>
              <a:defRPr sz="1100"/>
            </a:lvl5pPr>
            <a:lvl6pPr marL="2597582" indent="0">
              <a:buNone/>
              <a:defRPr sz="1100"/>
            </a:lvl6pPr>
            <a:lvl7pPr marL="3117098" indent="0">
              <a:buNone/>
              <a:defRPr sz="1100"/>
            </a:lvl7pPr>
            <a:lvl8pPr marL="3636615" indent="0">
              <a:buNone/>
              <a:defRPr sz="1100"/>
            </a:lvl8pPr>
            <a:lvl9pPr marL="4156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7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055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72" y="365224"/>
            <a:ext cx="2628557" cy="581318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8" y="365224"/>
            <a:ext cx="7733294" cy="581318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438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41"/>
            <a:ext cx="10361851" cy="136239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96"/>
            <a:ext cx="10361851" cy="1500534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95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90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85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80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75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70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66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87"/>
            <a:ext cx="5384099" cy="452701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87"/>
            <a:ext cx="5384099" cy="452701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4" y="1535473"/>
            <a:ext cx="5386216" cy="639911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516" indent="0">
              <a:buNone/>
              <a:defRPr sz="2300" b="1"/>
            </a:lvl2pPr>
            <a:lvl3pPr marL="1039033" indent="0">
              <a:buNone/>
              <a:defRPr sz="2000" b="1"/>
            </a:lvl3pPr>
            <a:lvl4pPr marL="1558549" indent="0">
              <a:buNone/>
              <a:defRPr sz="1800" b="1"/>
            </a:lvl4pPr>
            <a:lvl5pPr marL="2078065" indent="0">
              <a:buNone/>
              <a:defRPr sz="1800" b="1"/>
            </a:lvl5pPr>
            <a:lvl6pPr marL="2597582" indent="0">
              <a:buNone/>
              <a:defRPr sz="1800" b="1"/>
            </a:lvl6pPr>
            <a:lvl7pPr marL="3117098" indent="0">
              <a:buNone/>
              <a:defRPr sz="1800" b="1"/>
            </a:lvl7pPr>
            <a:lvl8pPr marL="3636615" indent="0">
              <a:buNone/>
              <a:defRPr sz="1800" b="1"/>
            </a:lvl8pPr>
            <a:lvl9pPr marL="415613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4" y="2175379"/>
            <a:ext cx="5386216" cy="395220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79" y="1535473"/>
            <a:ext cx="5388332" cy="639911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516" indent="0">
              <a:buNone/>
              <a:defRPr sz="2300" b="1"/>
            </a:lvl2pPr>
            <a:lvl3pPr marL="1039033" indent="0">
              <a:buNone/>
              <a:defRPr sz="2000" b="1"/>
            </a:lvl3pPr>
            <a:lvl4pPr marL="1558549" indent="0">
              <a:buNone/>
              <a:defRPr sz="1800" b="1"/>
            </a:lvl4pPr>
            <a:lvl5pPr marL="2078065" indent="0">
              <a:buNone/>
              <a:defRPr sz="1800" b="1"/>
            </a:lvl5pPr>
            <a:lvl6pPr marL="2597582" indent="0">
              <a:buNone/>
              <a:defRPr sz="1800" b="1"/>
            </a:lvl6pPr>
            <a:lvl7pPr marL="3117098" indent="0">
              <a:buNone/>
              <a:defRPr sz="1800" b="1"/>
            </a:lvl7pPr>
            <a:lvl8pPr marL="3636615" indent="0">
              <a:buNone/>
              <a:defRPr sz="1800" b="1"/>
            </a:lvl8pPr>
            <a:lvl9pPr marL="415613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79" y="2175379"/>
            <a:ext cx="5388332" cy="395220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32" y="273126"/>
            <a:ext cx="4010562" cy="116232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9" y="273135"/>
            <a:ext cx="6814781" cy="585446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32" y="1435437"/>
            <a:ext cx="4010562" cy="4692149"/>
          </a:xfrm>
        </p:spPr>
        <p:txBody>
          <a:bodyPr/>
          <a:lstStyle>
            <a:lvl1pPr marL="0" indent="0">
              <a:buNone/>
              <a:defRPr sz="1600"/>
            </a:lvl1pPr>
            <a:lvl2pPr marL="519516" indent="0">
              <a:buNone/>
              <a:defRPr sz="1400"/>
            </a:lvl2pPr>
            <a:lvl3pPr marL="1039033" indent="0">
              <a:buNone/>
              <a:defRPr sz="1100"/>
            </a:lvl3pPr>
            <a:lvl4pPr marL="1558549" indent="0">
              <a:buNone/>
              <a:defRPr sz="1000"/>
            </a:lvl4pPr>
            <a:lvl5pPr marL="2078065" indent="0">
              <a:buNone/>
              <a:defRPr sz="1000"/>
            </a:lvl5pPr>
            <a:lvl6pPr marL="2597582" indent="0">
              <a:buNone/>
              <a:defRPr sz="1000"/>
            </a:lvl6pPr>
            <a:lvl7pPr marL="3117098" indent="0">
              <a:buNone/>
              <a:defRPr sz="1000"/>
            </a:lvl7pPr>
            <a:lvl8pPr marL="3636615" indent="0">
              <a:buNone/>
              <a:defRPr sz="1000"/>
            </a:lvl8pPr>
            <a:lvl9pPr marL="415613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26"/>
            <a:ext cx="7314248" cy="56687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600"/>
            </a:lvl1pPr>
            <a:lvl2pPr marL="519516" indent="0">
              <a:buNone/>
              <a:defRPr sz="3200"/>
            </a:lvl2pPr>
            <a:lvl3pPr marL="1039033" indent="0">
              <a:buNone/>
              <a:defRPr sz="2700"/>
            </a:lvl3pPr>
            <a:lvl4pPr marL="1558549" indent="0">
              <a:buNone/>
              <a:defRPr sz="2300"/>
            </a:lvl4pPr>
            <a:lvl5pPr marL="2078065" indent="0">
              <a:buNone/>
              <a:defRPr sz="2300"/>
            </a:lvl5pPr>
            <a:lvl6pPr marL="2597582" indent="0">
              <a:buNone/>
              <a:defRPr sz="2300"/>
            </a:lvl6pPr>
            <a:lvl7pPr marL="3117098" indent="0">
              <a:buNone/>
              <a:defRPr sz="2300"/>
            </a:lvl7pPr>
            <a:lvl8pPr marL="3636615" indent="0">
              <a:buNone/>
              <a:defRPr sz="2300"/>
            </a:lvl8pPr>
            <a:lvl9pPr marL="4156131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96"/>
            <a:ext cx="7314248" cy="805049"/>
          </a:xfrm>
        </p:spPr>
        <p:txBody>
          <a:bodyPr/>
          <a:lstStyle>
            <a:lvl1pPr marL="0" indent="0">
              <a:buNone/>
              <a:defRPr sz="1600"/>
            </a:lvl1pPr>
            <a:lvl2pPr marL="519516" indent="0">
              <a:buNone/>
              <a:defRPr sz="1400"/>
            </a:lvl2pPr>
            <a:lvl3pPr marL="1039033" indent="0">
              <a:buNone/>
              <a:defRPr sz="1100"/>
            </a:lvl3pPr>
            <a:lvl4pPr marL="1558549" indent="0">
              <a:buNone/>
              <a:defRPr sz="1000"/>
            </a:lvl4pPr>
            <a:lvl5pPr marL="2078065" indent="0">
              <a:buNone/>
              <a:defRPr sz="1000"/>
            </a:lvl5pPr>
            <a:lvl6pPr marL="2597582" indent="0">
              <a:buNone/>
              <a:defRPr sz="1000"/>
            </a:lvl6pPr>
            <a:lvl7pPr marL="3117098" indent="0">
              <a:buNone/>
              <a:defRPr sz="1000"/>
            </a:lvl7pPr>
            <a:lvl8pPr marL="3636615" indent="0">
              <a:buNone/>
              <a:defRPr sz="1000"/>
            </a:lvl8pPr>
            <a:lvl9pPr marL="415613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03903" tIns="51952" rIns="103903" bIns="5195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87"/>
            <a:ext cx="10971372" cy="4527011"/>
          </a:xfrm>
          <a:prstGeom prst="rect">
            <a:avLst/>
          </a:prstGeom>
        </p:spPr>
        <p:txBody>
          <a:bodyPr vert="horz" lIns="103903" tIns="51952" rIns="103903" bIns="5195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43"/>
            <a:ext cx="2844430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43"/>
            <a:ext cx="3860297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43"/>
            <a:ext cx="2844430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39033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37" indent="-389637" algn="l" defTabSz="103903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214" indent="-324698" algn="l" defTabSz="1039033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91" indent="-259758" algn="l" defTabSz="103903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8307" indent="-259758" algn="l" defTabSz="103903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7824" indent="-259758" algn="l" defTabSz="1039033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340" indent="-259758" algn="l" defTabSz="103903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856" indent="-259758" algn="l" defTabSz="103903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6373" indent="-259758" algn="l" defTabSz="103903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5889" indent="-259758" algn="l" defTabSz="103903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516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9033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549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8065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582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7098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615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6131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3" y="365214"/>
            <a:ext cx="10514231" cy="1325870"/>
          </a:xfrm>
          <a:prstGeom prst="rect">
            <a:avLst/>
          </a:prstGeom>
        </p:spPr>
        <p:txBody>
          <a:bodyPr vert="horz" lIns="103903" tIns="51952" rIns="103903" bIns="5195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3" y="1826048"/>
            <a:ext cx="10514231" cy="4352347"/>
          </a:xfrm>
          <a:prstGeom prst="rect">
            <a:avLst/>
          </a:prstGeom>
        </p:spPr>
        <p:txBody>
          <a:bodyPr vert="horz" lIns="103903" tIns="51952" rIns="103903" bIns="5195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40"/>
            <a:ext cx="2742843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3A117-5D0D-4F52-BDA4-131D7394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7" y="6357840"/>
            <a:ext cx="4114264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40"/>
            <a:ext cx="2742843" cy="365210"/>
          </a:xfrm>
          <a:prstGeom prst="rect">
            <a:avLst/>
          </a:prstGeom>
        </p:spPr>
        <p:txBody>
          <a:bodyPr vert="horz" lIns="103903" tIns="51952" rIns="103903" bIns="5195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19C10-6B26-4B54-AA76-1D2E3D7B7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82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39033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758" indent="-259758" algn="l" defTabSz="1039033" rtl="0" eaLnBrk="1" latinLnBrk="0" hangingPunct="1">
        <a:lnSpc>
          <a:spcPct val="90000"/>
        </a:lnSpc>
        <a:spcBef>
          <a:spcPts val="1136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79275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91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18307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7824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340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856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96373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415889" indent="-259758" algn="l" defTabSz="1039033" rtl="0" eaLnBrk="1" latinLnBrk="0" hangingPunct="1">
        <a:lnSpc>
          <a:spcPct val="90000"/>
        </a:lnSpc>
        <a:spcBef>
          <a:spcPts val="568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516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9033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549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8065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582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7098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615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6131" algn="l" defTabSz="10390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87" y="2023158"/>
            <a:ext cx="6107904" cy="43425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29697" y="528646"/>
            <a:ext cx="8931017" cy="2413243"/>
          </a:xfrm>
          <a:prstGeom prst="rect">
            <a:avLst/>
          </a:prstGeom>
          <a:noFill/>
        </p:spPr>
        <p:txBody>
          <a:bodyPr wrap="square" lIns="103903" tIns="51952" rIns="103903" bIns="51952">
            <a:spAutoFit/>
          </a:bodyPr>
          <a:lstStyle/>
          <a:p>
            <a:pPr algn="ctr"/>
            <a:r>
              <a:rPr lang="ru-RU" sz="75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algn="ctr"/>
            <a:r>
              <a:rPr lang="ru-RU" sz="75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sz="75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21985" y="5374010"/>
            <a:ext cx="36004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и провела: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Лукина Ирина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Валерьевна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Хетовская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185555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9022" y="182087"/>
            <a:ext cx="2797147" cy="474251"/>
          </a:xfrm>
          <a:prstGeom prst="rect">
            <a:avLst/>
          </a:prstGeom>
        </p:spPr>
        <p:txBody>
          <a:bodyPr wrap="none" lIns="103903" tIns="51952" rIns="103903" bIns="51952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428" y="909514"/>
            <a:ext cx="11758670" cy="412695"/>
          </a:xfrm>
          <a:prstGeom prst="rect">
            <a:avLst/>
          </a:prstGeom>
        </p:spPr>
        <p:txBody>
          <a:bodyPr wrap="square" lIns="103903" tIns="51952" rIns="103903" bIns="51952">
            <a:spAutoFit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Open Sans"/>
              </a:rPr>
              <a:t> 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8"/>
          <a:stretch/>
        </p:blipFill>
        <p:spPr bwMode="auto">
          <a:xfrm>
            <a:off x="406573" y="981955"/>
            <a:ext cx="3578573" cy="554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415" y="930619"/>
            <a:ext cx="2789754" cy="2789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924509"/>
            <a:ext cx="4040138" cy="279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3985146"/>
            <a:ext cx="4040138" cy="268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7" r="9847"/>
          <a:stretch/>
        </p:blipFill>
        <p:spPr bwMode="auto">
          <a:xfrm>
            <a:off x="4439022" y="4293890"/>
            <a:ext cx="303803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19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74726" y="2013350"/>
            <a:ext cx="8931017" cy="1212914"/>
          </a:xfrm>
          <a:prstGeom prst="rect">
            <a:avLst/>
          </a:prstGeom>
          <a:noFill/>
        </p:spPr>
        <p:txBody>
          <a:bodyPr wrap="square" lIns="103903" tIns="51952" rIns="103903" bIns="51952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</a:t>
            </a:r>
            <a:endParaRPr lang="ru-RU" sz="72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75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66804" y="1989314"/>
            <a:ext cx="8931017" cy="2382465"/>
          </a:xfrm>
          <a:prstGeom prst="rect">
            <a:avLst/>
          </a:prstGeom>
          <a:noFill/>
        </p:spPr>
        <p:txBody>
          <a:bodyPr wrap="square" lIns="103903" tIns="51952" rIns="103903" bIns="51952">
            <a:spAutoFit/>
          </a:bodyPr>
          <a:lstStyle/>
          <a:p>
            <a:pPr algn="ctr"/>
            <a:r>
              <a:rPr lang="ru-RU" sz="148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34 032</a:t>
            </a:r>
          </a:p>
        </p:txBody>
      </p:sp>
    </p:spTree>
    <p:extLst>
      <p:ext uri="{BB962C8B-B14F-4D97-AF65-F5344CB8AC3E}">
        <p14:creationId xmlns:p14="http://schemas.microsoft.com/office/powerpoint/2010/main" val="3791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463152"/>
              </p:ext>
            </p:extLst>
          </p:nvPr>
        </p:nvGraphicFramePr>
        <p:xfrm>
          <a:off x="2494805" y="299880"/>
          <a:ext cx="923212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212"/>
                <a:gridCol w="923212"/>
                <a:gridCol w="923212"/>
                <a:gridCol w="923212"/>
                <a:gridCol w="923212"/>
                <a:gridCol w="923212"/>
                <a:gridCol w="923212"/>
                <a:gridCol w="923212"/>
                <a:gridCol w="923212"/>
                <a:gridCol w="923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4 999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5 018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5 081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6 001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7 308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7 380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8 490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8 884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66998"/>
              </p:ext>
            </p:extLst>
          </p:nvPr>
        </p:nvGraphicFramePr>
        <p:xfrm>
          <a:off x="5807174" y="1773610"/>
          <a:ext cx="273630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3"/>
                <a:gridCol w="136815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8 886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8 904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485419"/>
              </p:ext>
            </p:extLst>
          </p:nvPr>
        </p:nvGraphicFramePr>
        <p:xfrm>
          <a:off x="4871070" y="3285778"/>
          <a:ext cx="475253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7"/>
                <a:gridCol w="1584177"/>
                <a:gridCol w="1584177"/>
              </a:tblGrid>
              <a:tr h="89508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9 518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9 587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869546"/>
              </p:ext>
            </p:extLst>
          </p:nvPr>
        </p:nvGraphicFramePr>
        <p:xfrm>
          <a:off x="3142878" y="4795708"/>
          <a:ext cx="812694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490"/>
                <a:gridCol w="1354490"/>
                <a:gridCol w="1354490"/>
                <a:gridCol w="1354490"/>
                <a:gridCol w="1354490"/>
                <a:gridCol w="13544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9 600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9 610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9 851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9 855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9 904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9 940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1" t="2899" r="33382" b="3396"/>
          <a:stretch/>
        </p:blipFill>
        <p:spPr bwMode="auto">
          <a:xfrm>
            <a:off x="190550" y="1917626"/>
            <a:ext cx="2265528" cy="406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0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get-entity_search/9721020/1010148902/S600xU_2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70" y="1449754"/>
            <a:ext cx="1955546" cy="294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entity_search/98180/1009606638/S600xU_2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82" y="1495449"/>
            <a:ext cx="2200035" cy="294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entity_search/10812459/1010069448/S600xU_2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156" y="1467323"/>
            <a:ext cx="2176437" cy="294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610" y="1495449"/>
            <a:ext cx="2298454" cy="29439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6614" y="4581922"/>
            <a:ext cx="2179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Лёня Голиков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7329" y="458192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Зина Портнова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5832" y="459938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Валя Котик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10646" y="4625497"/>
            <a:ext cx="212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Марат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3448" y="405458"/>
            <a:ext cx="6400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герои Великой Отечественной войны</a:t>
            </a: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3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7428" y="909514"/>
            <a:ext cx="11758670" cy="412695"/>
          </a:xfrm>
          <a:prstGeom prst="rect">
            <a:avLst/>
          </a:prstGeom>
        </p:spPr>
        <p:txBody>
          <a:bodyPr wrap="square" lIns="103903" tIns="51952" rIns="103903" bIns="51952">
            <a:spAutoFit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Open Sans"/>
              </a:rPr>
              <a:t> 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56" y="1115861"/>
            <a:ext cx="1584175" cy="22953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943" y="3945115"/>
            <a:ext cx="2520280" cy="1742567"/>
          </a:xfrm>
          <a:prstGeom prst="rect">
            <a:avLst/>
          </a:prstGeom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228" y="272489"/>
            <a:ext cx="2797419" cy="194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6628" y="2513005"/>
            <a:ext cx="2686162" cy="1893422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358" y="4821451"/>
            <a:ext cx="2610032" cy="178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90749" y="1805119"/>
            <a:ext cx="2376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вчарка Дина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обака-диверсант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089" y="573898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отландская овчарка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Мухтар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обака-санитар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39422" y="765498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емецкая овчарка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Джульбарс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обака-миноискатель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31410" y="2774364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отландский колли Дик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обака-миноискатель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0600" y="5085978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емецкая овчарка Джек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обака-разведчик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9022" y="182087"/>
            <a:ext cx="4344557" cy="474251"/>
          </a:xfrm>
          <a:prstGeom prst="rect">
            <a:avLst/>
          </a:prstGeom>
        </p:spPr>
        <p:txBody>
          <a:bodyPr wrap="none" lIns="103903" tIns="51952" rIns="103903" bIns="51952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Легендарная техника Победы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428" y="909514"/>
            <a:ext cx="11758670" cy="412695"/>
          </a:xfrm>
          <a:prstGeom prst="rect">
            <a:avLst/>
          </a:prstGeom>
        </p:spPr>
        <p:txBody>
          <a:bodyPr wrap="square" lIns="103903" tIns="51952" rIns="103903" bIns="51952">
            <a:spAutoFit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Open Sans"/>
              </a:rPr>
              <a:t> 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42" y="2438412"/>
            <a:ext cx="5609674" cy="339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5247" y="595007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 Т – 34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57" y="703234"/>
            <a:ext cx="5438299" cy="361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71488" y="4509914"/>
            <a:ext cx="5438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истема полевой реактивной артиллерии БМ – 13 «Катюша»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8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74726" y="333450"/>
            <a:ext cx="8931017" cy="2382465"/>
          </a:xfrm>
          <a:prstGeom prst="rect">
            <a:avLst/>
          </a:prstGeom>
          <a:noFill/>
        </p:spPr>
        <p:txBody>
          <a:bodyPr wrap="square" lIns="103903" tIns="51952" rIns="103903" bIns="51952">
            <a:spAutoFit/>
          </a:bodyPr>
          <a:lstStyle/>
          <a:p>
            <a:pPr algn="ctr"/>
            <a:r>
              <a:rPr lang="ru-RU" sz="148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ПОБЕДА</a:t>
            </a:r>
            <a:endParaRPr lang="ru-RU" sz="148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327" y="2714135"/>
            <a:ext cx="7029758" cy="3954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88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28903" y="117426"/>
            <a:ext cx="8931017" cy="1582246"/>
          </a:xfrm>
          <a:prstGeom prst="rect">
            <a:avLst/>
          </a:prstGeom>
          <a:noFill/>
        </p:spPr>
        <p:txBody>
          <a:bodyPr wrap="square" lIns="103903" tIns="51952" rIns="103903" bIns="51952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2 600</a:t>
            </a:r>
            <a:endParaRPr lang="ru-RU" sz="96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7014" y="1701413"/>
            <a:ext cx="32624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96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1 725</a:t>
            </a:r>
            <a:endParaRPr lang="ru-RU" sz="96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2318" y="3573810"/>
            <a:ext cx="7686720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3000" b="1" dirty="0" smtClean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27 000 000</a:t>
            </a:r>
            <a:endParaRPr lang="ru-RU" sz="130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81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456" y="-242302"/>
            <a:ext cx="9461500" cy="316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794" y="2310686"/>
            <a:ext cx="7416824" cy="417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12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150</Words>
  <Application>Microsoft Office PowerPoint</Application>
  <PresentationFormat>Произвольный</PresentationFormat>
  <Paragraphs>77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Machine</cp:lastModifiedBy>
  <cp:revision>16</cp:revision>
  <dcterms:created xsi:type="dcterms:W3CDTF">2025-02-20T13:03:48Z</dcterms:created>
  <dcterms:modified xsi:type="dcterms:W3CDTF">2025-03-06T15:25:02Z</dcterms:modified>
</cp:coreProperties>
</file>