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  <p:sldMasterId id="2147483720" r:id="rId3"/>
    <p:sldMasterId id="2147483732" r:id="rId4"/>
  </p:sldMasterIdLst>
  <p:sldIdLst>
    <p:sldId id="257" r:id="rId5"/>
    <p:sldId id="297" r:id="rId6"/>
    <p:sldId id="296" r:id="rId7"/>
    <p:sldId id="298" r:id="rId8"/>
    <p:sldId id="299" r:id="rId9"/>
    <p:sldId id="259" r:id="rId10"/>
    <p:sldId id="287" r:id="rId11"/>
    <p:sldId id="300" r:id="rId12"/>
    <p:sldId id="301" r:id="rId13"/>
    <p:sldId id="302" r:id="rId14"/>
    <p:sldId id="303" r:id="rId15"/>
    <p:sldId id="306" r:id="rId16"/>
    <p:sldId id="304" r:id="rId17"/>
    <p:sldId id="305" r:id="rId18"/>
    <p:sldId id="308" r:id="rId19"/>
    <p:sldId id="264" r:id="rId20"/>
    <p:sldId id="307" r:id="rId21"/>
    <p:sldId id="283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49282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5778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403543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601748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884686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52591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118546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989399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06072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987317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0126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7577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051491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920002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975774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103034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6118438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818295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83709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44241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218096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60965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1227995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777883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104581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8026049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5151327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0069043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6302534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489325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795244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402409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4856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4195694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4641064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2183130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040098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7987432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03107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18208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75841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4001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58062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53484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0201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5105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2971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323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915816" y="2924944"/>
            <a:ext cx="564396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Патриотическое</a:t>
            </a:r>
          </a:p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</a:t>
            </a:r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оспитание</a:t>
            </a:r>
          </a:p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детей дошкольного возраста</a:t>
            </a:r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19872" y="908720"/>
            <a:ext cx="4968552" cy="9486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МКОУ «Канашская СОШ» Шадринского района Курганской области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 структурное подразделение «детский сад»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628" y="5500702"/>
            <a:ext cx="1428760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2018 год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16720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RANBOYSE\Desktop\image (1).jpg"/>
          <p:cNvPicPr/>
          <p:nvPr/>
        </p:nvPicPr>
        <p:blipFill>
          <a:blip r:embed="rId2" cstate="print"/>
          <a:srcRect l="23460" t="1935" r="21351" b="5000"/>
          <a:stretch>
            <a:fillRect/>
          </a:stretch>
        </p:blipFill>
        <p:spPr bwMode="auto">
          <a:xfrm>
            <a:off x="0" y="0"/>
            <a:ext cx="3707904" cy="4000504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7" name="Рисунок 6" descr="C:\Users\RANBOYSE\Desktop\image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14753"/>
            <a:ext cx="4248472" cy="3143248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8" name="Рисунок 7" descr="C:\Users\Admin\Desktop\Новая папка\DSCN616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0"/>
            <a:ext cx="4824537" cy="407707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786314" y="4500570"/>
            <a:ext cx="3929090" cy="121444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Решать дидактические задачи…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RANBOYSE\Desktop\20180212_211953.jpg"/>
          <p:cNvPicPr/>
          <p:nvPr/>
        </p:nvPicPr>
        <p:blipFill>
          <a:blip r:embed="rId2" cstate="print">
            <a:lum bright="10000"/>
          </a:blip>
          <a:srcRect l="23196" t="11143" r="11865" b="8000"/>
          <a:stretch>
            <a:fillRect/>
          </a:stretch>
        </p:blipFill>
        <p:spPr bwMode="auto">
          <a:xfrm rot="10800000">
            <a:off x="251520" y="0"/>
            <a:ext cx="3857625" cy="26955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3" name="Рисунок 2" descr="C:\Users\RANBOYSE\Desktop\20180212_212342.jpg"/>
          <p:cNvPicPr/>
          <p:nvPr/>
        </p:nvPicPr>
        <p:blipFill>
          <a:blip r:embed="rId3" cstate="print">
            <a:lum/>
          </a:blip>
          <a:srcRect l="24158" t="6000" r="11545" b="9714"/>
          <a:stretch>
            <a:fillRect/>
          </a:stretch>
        </p:blipFill>
        <p:spPr bwMode="auto">
          <a:xfrm rot="10800000">
            <a:off x="4716015" y="0"/>
            <a:ext cx="3819525" cy="263691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4" name="Рисунок 3" descr="C:\Users\RANBOYSE\Desktop\20180212_211909.jpg"/>
          <p:cNvPicPr/>
          <p:nvPr/>
        </p:nvPicPr>
        <p:blipFill>
          <a:blip r:embed="rId4" cstate="print">
            <a:lum/>
          </a:blip>
          <a:srcRect l="24639" t="8857" r="10743" b="6000"/>
          <a:stretch>
            <a:fillRect/>
          </a:stretch>
        </p:blipFill>
        <p:spPr bwMode="auto">
          <a:xfrm rot="10800000">
            <a:off x="323526" y="3356992"/>
            <a:ext cx="4032449" cy="302433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5" name="Рисунок 4" descr="C:\Users\RANBOYSE\Desktop\20180212_212623.jpg"/>
          <p:cNvPicPr/>
          <p:nvPr/>
        </p:nvPicPr>
        <p:blipFill>
          <a:blip r:embed="rId5" cstate="print">
            <a:lum bright="10000"/>
          </a:blip>
          <a:srcRect l="22715" t="8000" r="9781" b="2000"/>
          <a:stretch>
            <a:fillRect/>
          </a:stretch>
        </p:blipFill>
        <p:spPr bwMode="auto">
          <a:xfrm rot="10800000">
            <a:off x="4571998" y="3356990"/>
            <a:ext cx="4176465" cy="3072383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85786" y="2786058"/>
            <a:ext cx="7572428" cy="50006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Расширять знания о родном крае…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RANBOYSE\Downloads\20180122_1154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779991" y="1875039"/>
            <a:ext cx="6048672" cy="3917250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</p:pic>
      <p:pic>
        <p:nvPicPr>
          <p:cNvPr id="1028" name="Picture 4" descr="I:\ПДД\20171020_1259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667870" y="1856336"/>
            <a:ext cx="6048670" cy="3954658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1071538" y="0"/>
            <a:ext cx="7072362" cy="64291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Готовить себя к будущей профессии…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lum bright="10000" contrast="10000"/>
          </a:blip>
          <a:srcRect/>
          <a:stretch>
            <a:fillRect/>
          </a:stretch>
        </p:blipFill>
        <p:spPr bwMode="auto">
          <a:xfrm>
            <a:off x="0" y="0"/>
            <a:ext cx="4211959" cy="2996952"/>
          </a:xfrm>
          <a:prstGeom prst="rect">
            <a:avLst/>
          </a:prstGeom>
          <a:noFill/>
          <a:ln w="38100">
            <a:solidFill>
              <a:srgbClr val="FFC000"/>
            </a:solidFill>
            <a:miter lim="800000"/>
            <a:headEnd/>
            <a:tailEnd/>
          </a:ln>
          <a:effectLst/>
        </p:spPr>
      </p:pic>
      <p:pic>
        <p:nvPicPr>
          <p:cNvPr id="7" name="Рисунок 6" descr="C:\Documents and Settings\Admin\Рабочий стол\канаши детсад\Нина Викт-на\ФОТКИ\20161110_1045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714356"/>
            <a:ext cx="4608512" cy="3096344"/>
          </a:xfrm>
          <a:prstGeom prst="rect">
            <a:avLst/>
          </a:prstGeom>
          <a:noFill/>
          <a:ln w="38100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8" name="Picture 4" descr="E:\20161110_1005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143248"/>
            <a:ext cx="4963422" cy="3714752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5357818" y="4500570"/>
            <a:ext cx="3643338" cy="164307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Приобретение положительного детского опыта…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:\ЮБИЛЕЙ\статья в газету с фото\image (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5004048" cy="2740294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</p:pic>
      <p:pic>
        <p:nvPicPr>
          <p:cNvPr id="2051" name="Picture 3" descr="I:\Документы\70_лет_Победы\72 годовщина\image (9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43314"/>
            <a:ext cx="5004048" cy="3214686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</p:pic>
      <p:pic>
        <p:nvPicPr>
          <p:cNvPr id="9" name="Picture 3" descr="F:\ШКОЛА - ДЕТСАД\День села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20072" y="260648"/>
            <a:ext cx="3695328" cy="26682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2" name="Picture 4" descr="C:\Users\RANBOYSE\Desktop\dscf280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42" y="3643314"/>
            <a:ext cx="3744416" cy="3214686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214282" y="3000372"/>
            <a:ext cx="8501122" cy="64294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Патриотическое воспитание в социуме…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4282" y="3000372"/>
            <a:ext cx="8501122" cy="64294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Умей здоровьем дорожить, чтобы Родине служить…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 descr="C:\Users\Admin\Desktop\зарничка\зарница 2мл гр\DSC09407.JPG"/>
          <p:cNvPicPr/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1" y="1"/>
            <a:ext cx="4429123" cy="3071810"/>
          </a:xfrm>
          <a:prstGeom prst="rect">
            <a:avLst/>
          </a:prstGeom>
          <a:noFill/>
          <a:ln w="38100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8" name="Рисунок 7" descr="C:\Users\Admin\Desktop\зарничка\DSCF721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3714752"/>
            <a:ext cx="3929058" cy="2990849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5" name="Рисунок 4" descr="C:\Users\RANBOYSE\Desktop\DSCF1795.JPG"/>
          <p:cNvPicPr/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>
            <a:off x="4572000" y="1"/>
            <a:ext cx="4572000" cy="3071810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9" name="Рисунок 8" descr="C:\Users\RANBOYSE\Desktop\DSCF182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3705225"/>
            <a:ext cx="4857784" cy="2938485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D:\45\юбилей 35\юбилей дс 35\IMG_17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99992" cy="3000372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RANBOYSE\Desktop\imag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643314"/>
            <a:ext cx="4392488" cy="3026046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</p:pic>
      <p:pic>
        <p:nvPicPr>
          <p:cNvPr id="9" name="Picture 4" descr="F:\Акция\image (2)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16016" y="0"/>
            <a:ext cx="4248472" cy="30003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33CC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C:\Users\Admin\Desktop\DSCF1058.JPG"/>
          <p:cNvPicPr/>
          <p:nvPr/>
        </p:nvPicPr>
        <p:blipFill>
          <a:blip r:embed="rId6" cstate="print">
            <a:lum bright="10000"/>
          </a:blip>
          <a:srcRect t="6556" r="1471" b="4028"/>
          <a:stretch>
            <a:fillRect/>
          </a:stretch>
        </p:blipFill>
        <p:spPr bwMode="auto">
          <a:xfrm>
            <a:off x="179512" y="3645024"/>
            <a:ext cx="4249612" cy="3007539"/>
          </a:xfrm>
          <a:prstGeom prst="rect">
            <a:avLst/>
          </a:prstGeom>
          <a:ln w="38100" cap="sq">
            <a:solidFill>
              <a:srgbClr val="00B0F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857224" y="3071810"/>
            <a:ext cx="7358114" cy="50006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Нравственное начало закладывается в семье.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937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i.mycdn.me/image?id=860529751018&amp;t=3&amp;plc=WEB&amp;tkn=*e0Rnsbv8A8ZKZgWO6s7ZlPGXEP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52528" cy="3214686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4100" name="Picture 4" descr="https://i.mycdn.me/image?id=860529653994&amp;t=3&amp;plc=WEB&amp;tkn=*CWoz9vX5O4eyAL6l9TqHJO3PeD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7496" y="3929066"/>
            <a:ext cx="4536504" cy="292893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4102" name="Picture 6" descr="https://i.mycdn.me/image?id=861955075818&amp;t=3&amp;plc=WEB&amp;tkn=*3T1QnG9agMT_T7TpSTU24ewr42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0"/>
            <a:ext cx="4032448" cy="3214686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  <p:pic>
        <p:nvPicPr>
          <p:cNvPr id="4104" name="Picture 8" descr="https://i.mycdn.me/image?id=864463845354&amp;t=3&amp;plc=WEB&amp;tkn=*ruOBcNpoqb84MkQaIrcF830FSYY"/>
          <p:cNvPicPr>
            <a:picLocks noChangeAspect="1" noChangeArrowheads="1"/>
          </p:cNvPicPr>
          <p:nvPr/>
        </p:nvPicPr>
        <p:blipFill>
          <a:blip r:embed="rId5" cstate="print"/>
          <a:srcRect t="10000" r="3419"/>
          <a:stretch>
            <a:fillRect/>
          </a:stretch>
        </p:blipFill>
        <p:spPr bwMode="auto">
          <a:xfrm>
            <a:off x="0" y="3929066"/>
            <a:ext cx="4500562" cy="2928934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500034" y="3286124"/>
            <a:ext cx="8072494" cy="57150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Искать, найти и двигаться вперед…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937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03848" y="908720"/>
            <a:ext cx="532859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i="1" dirty="0"/>
          </a:p>
          <a:p>
            <a:endParaRPr lang="ru-RU" dirty="0" smtClean="0"/>
          </a:p>
        </p:txBody>
      </p:sp>
      <p:pic>
        <p:nvPicPr>
          <p:cNvPr id="5" name="Рисунок 4" descr="C:\Users\RANBOYSE\Desktop\20180212_095902.jpg"/>
          <p:cNvPicPr/>
          <p:nvPr/>
        </p:nvPicPr>
        <p:blipFill>
          <a:blip r:embed="rId2" cstate="print">
            <a:lum bright="10000"/>
          </a:blip>
          <a:srcRect l="25840" r="18787"/>
          <a:stretch>
            <a:fillRect/>
          </a:stretch>
        </p:blipFill>
        <p:spPr bwMode="auto">
          <a:xfrm rot="5400000">
            <a:off x="3893339" y="2107397"/>
            <a:ext cx="3786214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214678" y="785794"/>
            <a:ext cx="5572164" cy="1143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Я готов занять активную жизненную позицию!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26200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555051"/>
            <a:ext cx="7776864" cy="417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endParaRPr lang="ru-RU" sz="1600" b="1" dirty="0">
              <a:solidFill>
                <a:srgbClr val="0070C0"/>
              </a:solidFill>
              <a:effectLst/>
              <a:latin typeface="Times New Roman"/>
              <a:ea typeface="Times New Roman"/>
            </a:endParaRPr>
          </a:p>
        </p:txBody>
      </p:sp>
      <p:pic>
        <p:nvPicPr>
          <p:cNvPr id="9" name="Picture 2" descr="C:\Users\Данил\Desktop\старшая группа\отчет\DSCN1853.JPG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b="7814"/>
          <a:stretch>
            <a:fillRect/>
          </a:stretch>
        </p:blipFill>
        <p:spPr bwMode="auto">
          <a:xfrm>
            <a:off x="0" y="0"/>
            <a:ext cx="4786314" cy="3857628"/>
          </a:xfrm>
          <a:prstGeom prst="rect">
            <a:avLst/>
          </a:prstGeom>
          <a:ln w="28575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G:\DCIM\105NIKON\DSCN5582.JPG"/>
          <p:cNvPicPr>
            <a:picLocks noChangeAspect="1" noChangeArrowheads="1"/>
          </p:cNvPicPr>
          <p:nvPr/>
        </p:nvPicPr>
        <p:blipFill>
          <a:blip r:embed="rId3" cstate="email">
            <a:lum bright="20000"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43372" y="3143248"/>
            <a:ext cx="5000628" cy="3714752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286380" y="1000108"/>
            <a:ext cx="3643338" cy="121444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Любить свою Родину…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8389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63688" y="0"/>
            <a:ext cx="568863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i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DejaVu Serif" pitchFamily="18" charset="0"/>
                <a:ea typeface="DejaVu Serif" pitchFamily="18" charset="0"/>
              </a:rPr>
              <a:t> </a:t>
            </a:r>
            <a:endParaRPr lang="ru-RU" sz="2400" b="1" i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DejaVu Serif" pitchFamily="18" charset="0"/>
              <a:ea typeface="DejaVu Serif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1555051"/>
            <a:ext cx="7776864" cy="417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endParaRPr lang="ru-RU" sz="1600" b="1" dirty="0">
              <a:solidFill>
                <a:srgbClr val="0070C0"/>
              </a:solidFill>
              <a:effectLst/>
              <a:latin typeface="Times New Roman"/>
              <a:ea typeface="Times New Roman"/>
            </a:endParaRPr>
          </a:p>
        </p:txBody>
      </p:sp>
      <p:pic>
        <p:nvPicPr>
          <p:cNvPr id="5" name="Picture 2" descr="G:\DCIM\105NIKON\DSCN5616.JPG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214942" cy="4071942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45\юбилей 35\юбилей дс 35\image (14).jpg"/>
          <p:cNvPicPr>
            <a:picLocks noChangeAspect="1" noChangeArrowheads="1"/>
          </p:cNvPicPr>
          <p:nvPr/>
        </p:nvPicPr>
        <p:blipFill>
          <a:blip r:embed="rId3" cstate="email">
            <a:lum bright="10000"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b="15384"/>
          <a:stretch>
            <a:fillRect/>
          </a:stretch>
        </p:blipFill>
        <p:spPr bwMode="auto">
          <a:xfrm>
            <a:off x="4000496" y="3143248"/>
            <a:ext cx="5143504" cy="3714752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786446" y="1071546"/>
            <a:ext cx="3071834" cy="107157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Сохранять  традиции…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8389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тинки по запросу программа вераксы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428992" cy="4357694"/>
          </a:xfrm>
          <a:prstGeom prst="rect">
            <a:avLst/>
          </a:prstGeom>
          <a:noFill/>
          <a:ln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min\Desktop\mietodichieskaia-razrabotka-iz-istorii-russkoi-izby-v-ramkakh-avtorskoi-proghrammy-narodnaia-kul-tura-i-traditsii_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48" t="14117" r="13314" b="9969"/>
          <a:stretch>
            <a:fillRect/>
          </a:stretch>
        </p:blipFill>
        <p:spPr bwMode="auto">
          <a:xfrm>
            <a:off x="2987824" y="1412776"/>
            <a:ext cx="2880320" cy="4104456"/>
          </a:xfrm>
          <a:prstGeom prst="rect">
            <a:avLst/>
          </a:prstGeom>
          <a:noFill/>
          <a:ln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C:\Users\RANBOYSE\Desktop\20180212_144855.jpg"/>
          <p:cNvPicPr/>
          <p:nvPr/>
        </p:nvPicPr>
        <p:blipFill>
          <a:blip r:embed="rId4" cstate="print"/>
          <a:srcRect l="18135" t="7435" r="10770" b="3911"/>
          <a:stretch>
            <a:fillRect/>
          </a:stretch>
        </p:blipFill>
        <p:spPr bwMode="auto">
          <a:xfrm rot="5400000">
            <a:off x="5400302" y="2960739"/>
            <a:ext cx="4032449" cy="295275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000496" y="428604"/>
            <a:ext cx="4714908" cy="71438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Учиться и развиваться…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561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6444208" y="2060848"/>
            <a:ext cx="1944216" cy="1008112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РОДНАЯ УЛИЦА,</a:t>
            </a:r>
          </a:p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РАЙОН</a:t>
            </a:r>
            <a:endParaRPr lang="ru-RU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635896" y="3933056"/>
            <a:ext cx="1944216" cy="1008112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 и культура. Родина - Россия</a:t>
            </a:r>
            <a:endParaRPr lang="ru-RU" b="1" spc="50" dirty="0" smtClean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55576" y="3933056"/>
            <a:ext cx="1944216" cy="1008112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ПРАВА И ОБЯЗАННОСТИ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635896" y="2060848"/>
            <a:ext cx="1944216" cy="1008112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МОЯ МАЛАЯ РОДИНА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83568" y="1988840"/>
            <a:ext cx="1944216" cy="1008112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 И МОЯ СЕМЬЯ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516216" y="3861048"/>
            <a:ext cx="1944216" cy="1008112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РОДНОЕ СЕЛО</a:t>
            </a:r>
          </a:p>
        </p:txBody>
      </p:sp>
      <p:pic>
        <p:nvPicPr>
          <p:cNvPr id="1027" name="Picture 3" descr="C:\Users\М.видео\Desktop\17s.gif"/>
          <p:cNvPicPr>
            <a:picLocks noChangeAspect="1" noChangeArrowheads="1" noCrop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3808" y="2276872"/>
            <a:ext cx="657225" cy="657225"/>
          </a:xfrm>
          <a:prstGeom prst="rect">
            <a:avLst/>
          </a:prstGeom>
          <a:noFill/>
        </p:spPr>
      </p:pic>
      <p:pic>
        <p:nvPicPr>
          <p:cNvPr id="18" name="Picture 3" descr="C:\Users\М.видео\Desktop\17s.gif"/>
          <p:cNvPicPr>
            <a:picLocks noChangeAspect="1" noChangeArrowheads="1" noCrop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7092280" y="3212976"/>
            <a:ext cx="657225" cy="657225"/>
          </a:xfrm>
          <a:prstGeom prst="rect">
            <a:avLst/>
          </a:prstGeom>
          <a:noFill/>
        </p:spPr>
      </p:pic>
      <p:pic>
        <p:nvPicPr>
          <p:cNvPr id="19" name="Picture 3" descr="C:\Users\М.видео\Desktop\17s.gif"/>
          <p:cNvPicPr>
            <a:picLocks noChangeAspect="1" noChangeArrowheads="1" noCrop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128" y="2276872"/>
            <a:ext cx="657225" cy="657225"/>
          </a:xfrm>
          <a:prstGeom prst="rect">
            <a:avLst/>
          </a:prstGeom>
          <a:noFill/>
        </p:spPr>
      </p:pic>
      <p:pic>
        <p:nvPicPr>
          <p:cNvPr id="20" name="Picture 3" descr="C:\Users\М.видео\Desktop\17s.gif"/>
          <p:cNvPicPr>
            <a:picLocks noChangeAspect="1" noChangeArrowheads="1" noCrop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5652120" y="4149080"/>
            <a:ext cx="657225" cy="657225"/>
          </a:xfrm>
          <a:prstGeom prst="rect">
            <a:avLst/>
          </a:prstGeom>
          <a:noFill/>
        </p:spPr>
      </p:pic>
      <p:pic>
        <p:nvPicPr>
          <p:cNvPr id="21" name="Picture 3" descr="C:\Users\М.видео\Desktop\17s.gif"/>
          <p:cNvPicPr>
            <a:picLocks noChangeAspect="1" noChangeArrowheads="1" noCrop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2771800" y="4149080"/>
            <a:ext cx="657225" cy="657225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3786182" y="928670"/>
            <a:ext cx="5000660" cy="85725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Освоение от простого к сложному…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7820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555051"/>
            <a:ext cx="7776864" cy="417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endParaRPr lang="ru-RU" sz="1600" b="1" dirty="0">
              <a:solidFill>
                <a:srgbClr val="0070C0"/>
              </a:solidFill>
              <a:effectLst/>
              <a:latin typeface="Times New Roman"/>
              <a:ea typeface="Times New Roman"/>
            </a:endParaRPr>
          </a:p>
        </p:txBody>
      </p:sp>
      <p:pic>
        <p:nvPicPr>
          <p:cNvPr id="4" name="Picture 2" descr="G:\DCIM\105NIKON\DSCN5482.JPG"/>
          <p:cNvPicPr>
            <a:picLocks noChangeAspect="1" noChangeArrowheads="1"/>
          </p:cNvPicPr>
          <p:nvPr/>
        </p:nvPicPr>
        <p:blipFill>
          <a:blip r:embed="rId3" cstate="email">
            <a:lum bright="1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788024" y="0"/>
            <a:ext cx="4355976" cy="3000372"/>
          </a:xfrm>
          <a:prstGeom prst="rect">
            <a:avLst/>
          </a:prstGeom>
          <a:noFill/>
          <a:ln w="28575">
            <a:solidFill>
              <a:schemeClr val="accent6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Данил\Desktop\старшая группа\отчет\DSCN1173.JPG"/>
          <p:cNvPicPr>
            <a:picLocks noChangeAspect="1" noChangeArrowheads="1"/>
          </p:cNvPicPr>
          <p:nvPr/>
        </p:nvPicPr>
        <p:blipFill>
          <a:blip r:embed="rId4" cstate="email">
            <a:lum bright="10000"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643314"/>
            <a:ext cx="4716016" cy="3214686"/>
          </a:xfrm>
          <a:prstGeom prst="rect">
            <a:avLst/>
          </a:prstGeom>
          <a:ln w="38100" cap="sq">
            <a:solidFill>
              <a:schemeClr val="accent6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4" descr="C:\Documents and Settings\Admin\Рабочий стол\канаши детсад\Нина Викт-на\ФОТКИ\20161110_10534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643314"/>
            <a:ext cx="4355976" cy="3214686"/>
          </a:xfrm>
          <a:prstGeom prst="rect">
            <a:avLst/>
          </a:prstGeom>
          <a:noFill/>
          <a:ln w="28575">
            <a:solidFill>
              <a:schemeClr val="accent6"/>
            </a:solidFill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28596" y="3143248"/>
            <a:ext cx="8501122" cy="42862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Разнообразие форм деятельности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D:\2017 фестиваль\КУРГАН\ФОТО\image (10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4643350" cy="3000372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</p:spTree>
    <p:extLst>
      <p:ext uri="{BB962C8B-B14F-4D97-AF65-F5344CB8AC3E}">
        <p14:creationId xmlns="" xmlns:p14="http://schemas.microsoft.com/office/powerpoint/2010/main" val="128389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RANBOYSE\Desktop\20180212_140044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5000628" cy="4077072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</p:pic>
      <p:pic>
        <p:nvPicPr>
          <p:cNvPr id="1027" name="Picture 3" descr="C:\Users\RANBOYSE\Desktop\detsad-246495-1427147887.jpg"/>
          <p:cNvPicPr>
            <a:picLocks noChangeAspect="1" noChangeArrowheads="1"/>
          </p:cNvPicPr>
          <p:nvPr/>
        </p:nvPicPr>
        <p:blipFill>
          <a:blip r:embed="rId3" cstate="print"/>
          <a:srcRect l="6490" r="2411"/>
          <a:stretch>
            <a:fillRect/>
          </a:stretch>
        </p:blipFill>
        <p:spPr bwMode="auto">
          <a:xfrm>
            <a:off x="4000496" y="2886075"/>
            <a:ext cx="5143504" cy="3971925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5357818" y="928670"/>
            <a:ext cx="3571900" cy="92869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Уважать культуру…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45\вторая младшая\105NIKON\DSCN5552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4139952" y="2420888"/>
            <a:ext cx="4824536" cy="3546394"/>
          </a:xfrm>
          <a:prstGeom prst="rect">
            <a:avLst/>
          </a:prstGeom>
          <a:noFill/>
          <a:ln w="38100">
            <a:solidFill>
              <a:schemeClr val="accent6"/>
            </a:solidFill>
          </a:ln>
        </p:spPr>
      </p:pic>
      <p:pic>
        <p:nvPicPr>
          <p:cNvPr id="3" name="Рисунок 2" descr="C:\Users\RANBOYSE\Desktop\20180212_203817.jpg"/>
          <p:cNvPicPr/>
          <p:nvPr/>
        </p:nvPicPr>
        <p:blipFill>
          <a:blip r:embed="rId3" cstate="print">
            <a:lum bright="20000"/>
          </a:blip>
          <a:srcRect l="19185" t="5728" r="12999" b="6318"/>
          <a:stretch>
            <a:fillRect/>
          </a:stretch>
        </p:blipFill>
        <p:spPr bwMode="auto">
          <a:xfrm rot="5400000">
            <a:off x="-468561" y="1052736"/>
            <a:ext cx="5184577" cy="3600400"/>
          </a:xfrm>
          <a:prstGeom prst="rect">
            <a:avLst/>
          </a:prstGeom>
          <a:noFill/>
          <a:ln w="38100">
            <a:solidFill>
              <a:srgbClr val="FFC000"/>
            </a:solidFill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643438" y="785794"/>
            <a:ext cx="3857652" cy="64294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Познаю, играя…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Admin\Desktop\DSCF1057.JPG"/>
          <p:cNvPicPr/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3851920" y="3028950"/>
            <a:ext cx="5292080" cy="3829050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2" descr="G:\DCIM\105NIKON\WP_20170118_19_44_24_Pro.jpg"/>
          <p:cNvPicPr>
            <a:picLocks noChangeAspect="1" noChangeArrowheads="1"/>
          </p:cNvPicPr>
          <p:nvPr/>
        </p:nvPicPr>
        <p:blipFill>
          <a:blip r:embed="rId3" cstate="email">
            <a:lum bright="20000" contrast="3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4680520" cy="4077072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286380" y="928670"/>
            <a:ext cx="3500462" cy="100013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Гордиться земляками…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1319</TotalTime>
  <Words>131</Words>
  <Application>Microsoft Office PowerPoint</Application>
  <PresentationFormat>Экран (4:3)</PresentationFormat>
  <Paragraphs>31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1_Тема Office</vt:lpstr>
      <vt:lpstr>2_Тема Office</vt:lpstr>
      <vt:lpstr>5_Тема Office</vt:lpstr>
      <vt:lpstr>6_Тема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Данил</dc:creator>
  <cp:lastModifiedBy>Sergei</cp:lastModifiedBy>
  <cp:revision>128</cp:revision>
  <dcterms:created xsi:type="dcterms:W3CDTF">2015-05-24T11:19:08Z</dcterms:created>
  <dcterms:modified xsi:type="dcterms:W3CDTF">2018-10-04T13:25:55Z</dcterms:modified>
</cp:coreProperties>
</file>