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2" r:id="rId2"/>
    <p:sldId id="263" r:id="rId3"/>
    <p:sldId id="264" r:id="rId4"/>
    <p:sldId id="269" r:id="rId5"/>
    <p:sldId id="265" r:id="rId6"/>
    <p:sldId id="266" r:id="rId7"/>
    <p:sldId id="270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44A78-39FC-4FC2-8CC6-F496BFE6EDBD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87AA3-160F-424A-8943-0B8948683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84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день жизни прибавляет частицу мудрости</a:t>
            </a:r>
          </a:p>
        </p:txBody>
      </p:sp>
    </p:spTree>
    <p:extLst>
      <p:ext uri="{BB962C8B-B14F-4D97-AF65-F5344CB8AC3E}">
        <p14:creationId xmlns:p14="http://schemas.microsoft.com/office/powerpoint/2010/main" val="35320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895318"/>
              </p:ext>
            </p:extLst>
          </p:nvPr>
        </p:nvGraphicFramePr>
        <p:xfrm>
          <a:off x="611560" y="1052734"/>
          <a:ext cx="7632848" cy="5328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4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(15+5):4=5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С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18:6:3=1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(72-64)•0=0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В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600-200=400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56:7+1=9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К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400-7=393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В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738-30=708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И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3•3•9=81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З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30+40=70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199+1=200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900-1=899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4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300+400=700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1862992" y="1124744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10964" y="1587856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20656" y="2001548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28034" y="2467246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65556" y="2905648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16600" y="3347104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84807" y="3800928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89654" y="4238848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89654" y="4689934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89654" y="5134129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30248" y="5578324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90288" y="6024471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0278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ru-RU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Княжна «Высказывание»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916832"/>
            <a:ext cx="33494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xn--47-kmc.xn--80aafey1amqq.xn--d1acj3b/images/events/cover/9b8aaa30d8cfbd974595f41f6c40ae0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5083763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24936" cy="648072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ru-RU" sz="1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• 9 = 63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95&gt;75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+ 8 = 27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6&lt;10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12-9=3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8•4 &gt; 48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18:3=9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7+5&lt;10</a:t>
            </a:r>
          </a:p>
          <a:p>
            <a:pPr marL="0" indent="0" algn="ctr">
              <a:buNone/>
            </a:pPr>
            <a:r>
              <a:rPr lang="ru-RU" sz="1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200+6-45•2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27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44825"/>
            <a:ext cx="7920880" cy="4320480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7 • 9 = 63                  95 &gt; 75</a:t>
            </a:r>
          </a:p>
          <a:p>
            <a:pPr marL="0" indent="0">
              <a:buNone/>
            </a:pPr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20 + 8 = 27                 6 &lt; 10</a:t>
            </a:r>
          </a:p>
          <a:p>
            <a:pPr marL="0" indent="0">
              <a:buNone/>
            </a:pPr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12 – 9 = 3                8 • 4 &gt; 48</a:t>
            </a:r>
          </a:p>
          <a:p>
            <a:pPr marL="0" indent="0">
              <a:buNone/>
            </a:pPr>
            <a:r>
              <a:rPr lang="ru-RU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18 : 3 = 9                7 + 5 &lt; 10</a:t>
            </a:r>
          </a:p>
          <a:p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равенства и неравенства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2293527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03649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118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279301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(47 - 38) • 5 = 40</a:t>
            </a:r>
          </a:p>
          <a:p>
            <a:pPr algn="ctr">
              <a:buNone/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(30 + 2) – 20 &lt; 10</a:t>
            </a:r>
          </a:p>
          <a:p>
            <a:pPr algn="ctr">
              <a:buNone/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6 • 4 + 2 • 7 = 38</a:t>
            </a:r>
          </a:p>
          <a:p>
            <a:pPr algn="ctr">
              <a:buNone/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9 • 2 – 4 &gt; 20</a:t>
            </a:r>
          </a:p>
          <a:p>
            <a:pPr algn="ctr">
              <a:buNone/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750 + 250 = 1000</a:t>
            </a: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5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уроке мы открыли……</a:t>
            </a:r>
            <a:br>
              <a:rPr lang="ru-RU" sz="5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8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учились……. </a:t>
            </a:r>
            <a:br>
              <a:rPr lang="ru-RU" sz="5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8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6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уроке мне было…….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156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Каждый день жизни прибавляет частицу мудрости</vt:lpstr>
      <vt:lpstr>Презентация PowerPoint</vt:lpstr>
      <vt:lpstr>Княжна «Высказывание»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Алексеева Наталия Пантелеймоновна</cp:lastModifiedBy>
  <cp:revision>114</cp:revision>
  <dcterms:created xsi:type="dcterms:W3CDTF">2014-07-23T13:48:54Z</dcterms:created>
  <dcterms:modified xsi:type="dcterms:W3CDTF">2023-10-23T19:02:49Z</dcterms:modified>
</cp:coreProperties>
</file>