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6" r:id="rId3"/>
    <p:sldId id="256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966116C-8045-46A0-83B7-EF32237227EE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59A10525-A1C4-4EA1-99A1-998AA8A80C5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861048"/>
            <a:ext cx="8892480" cy="1752600"/>
          </a:xfrm>
        </p:spPr>
        <p:txBody>
          <a:bodyPr>
            <a:noAutofit/>
          </a:bodyPr>
          <a:lstStyle/>
          <a:p>
            <a:r>
              <a:rPr lang="ru-RU" sz="4000" dirty="0"/>
              <a:t>8 сентября 1941 </a:t>
            </a:r>
            <a:r>
              <a:rPr lang="ru-RU" sz="4000" dirty="0" smtClean="0"/>
              <a:t>года - 27 </a:t>
            </a:r>
            <a:r>
              <a:rPr lang="ru-RU" sz="4000" dirty="0"/>
              <a:t>января 1944 года </a:t>
            </a:r>
            <a:endParaRPr lang="ru-RU" sz="4000" dirty="0" smtClean="0"/>
          </a:p>
          <a:p>
            <a:r>
              <a:rPr lang="ru-RU" sz="6600" dirty="0" smtClean="0"/>
              <a:t>872 </a:t>
            </a:r>
            <a:r>
              <a:rPr lang="ru-RU" sz="6600" dirty="0"/>
              <a:t>дня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Блокада Ленинграда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30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5723" y="-315415"/>
            <a:ext cx="10779723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197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0"/>
            <a:ext cx="111398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281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38"/>
            <a:ext cx="8953500" cy="703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827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10477500" cy="844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306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orld-war.ru/wp-content/uploads/2016/04/blok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4238" y="0"/>
            <a:ext cx="13877310" cy="686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16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012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72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696" y="-86320"/>
            <a:ext cx="13911946" cy="72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746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315" y="116632"/>
            <a:ext cx="11809311" cy="6594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858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2038" y="-315416"/>
            <a:ext cx="12693078" cy="714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975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3" y="-243408"/>
            <a:ext cx="11203859" cy="712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031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03" y="0"/>
            <a:ext cx="99920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720852"/>
      </p:ext>
    </p:extLst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</TotalTime>
  <Words>13</Words>
  <Application>Microsoft Office PowerPoint</Application>
  <PresentationFormat>Экран (4:3)</PresentationFormat>
  <Paragraphs>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Горизонт</vt:lpstr>
      <vt:lpstr>Блокада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</dc:title>
  <dc:creator>Елена Сергеевна</dc:creator>
  <cp:lastModifiedBy>Елена Сергеевна</cp:lastModifiedBy>
  <cp:revision>1</cp:revision>
  <dcterms:created xsi:type="dcterms:W3CDTF">2019-04-18T02:27:04Z</dcterms:created>
  <dcterms:modified xsi:type="dcterms:W3CDTF">2019-04-18T02:34:56Z</dcterms:modified>
</cp:coreProperties>
</file>