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2" r:id="rId1"/>
  </p:sldMasterIdLst>
  <p:notesMasterIdLst>
    <p:notesMasterId r:id="rId20"/>
  </p:notesMasterIdLst>
  <p:sldIdLst>
    <p:sldId id="256" r:id="rId2"/>
    <p:sldId id="257" r:id="rId3"/>
    <p:sldId id="258" r:id="rId4"/>
    <p:sldId id="270" r:id="rId5"/>
    <p:sldId id="293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07" r:id="rId14"/>
    <p:sldId id="279" r:id="rId15"/>
    <p:sldId id="288" r:id="rId16"/>
    <p:sldId id="299" r:id="rId17"/>
    <p:sldId id="296" r:id="rId18"/>
    <p:sldId id="28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D0FF"/>
    <a:srgbClr val="FF7C80"/>
    <a:srgbClr val="FF0000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17" autoAdjust="0"/>
    <p:restoredTop sz="94660"/>
  </p:normalViewPr>
  <p:slideViewPr>
    <p:cSldViewPr>
      <p:cViewPr>
        <p:scale>
          <a:sx n="70" d="100"/>
          <a:sy n="70" d="100"/>
        </p:scale>
        <p:origin x="-15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1CB4A3-394D-4ACE-8C32-54D68BD8005F}" type="doc">
      <dgm:prSet loTypeId="urn:microsoft.com/office/officeart/2005/8/layout/radial2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87931E-A1CC-4EF2-9E96-09CE72E8D284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200" b="1" dirty="0" err="1" smtClean="0">
              <a:solidFill>
                <a:srgbClr val="FF0000"/>
              </a:solidFill>
            </a:rPr>
            <a:t>Регулиро-вщик</a:t>
          </a:r>
          <a:endParaRPr lang="ru-RU" sz="1200" b="1" dirty="0">
            <a:solidFill>
              <a:srgbClr val="FF0000"/>
            </a:solidFill>
          </a:endParaRPr>
        </a:p>
      </dgm:t>
    </dgm:pt>
    <dgm:pt modelId="{E9CB353F-D4AB-455A-984C-55CC9B70F6B1}" type="parTrans" cxnId="{7FFE94D5-2B6F-4092-9DFA-38DA761A085E}">
      <dgm:prSet/>
      <dgm:spPr/>
      <dgm:t>
        <a:bodyPr/>
        <a:lstStyle/>
        <a:p>
          <a:endParaRPr lang="ru-RU"/>
        </a:p>
      </dgm:t>
    </dgm:pt>
    <dgm:pt modelId="{1F846B05-B466-4A93-A2CF-926AD85BF367}" type="sibTrans" cxnId="{7FFE94D5-2B6F-4092-9DFA-38DA761A085E}">
      <dgm:prSet/>
      <dgm:spPr/>
      <dgm:t>
        <a:bodyPr/>
        <a:lstStyle/>
        <a:p>
          <a:endParaRPr lang="ru-RU"/>
        </a:p>
      </dgm:t>
    </dgm:pt>
    <dgm:pt modelId="{A783E8C6-6E46-42BC-8529-F71F73F1F12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C000"/>
              </a:solidFill>
            </a:rPr>
            <a:t>Рука поднята вверх</a:t>
          </a:r>
          <a:endParaRPr lang="ru-RU" sz="1200" b="1" dirty="0">
            <a:solidFill>
              <a:srgbClr val="FFC000"/>
            </a:solidFill>
          </a:endParaRPr>
        </a:p>
      </dgm:t>
    </dgm:pt>
    <dgm:pt modelId="{DD472AC0-124B-48BC-8C43-B41885092506}" type="parTrans" cxnId="{ACFAC059-67CD-4613-BA31-D7E006DA606C}">
      <dgm:prSet/>
      <dgm:spPr/>
      <dgm:t>
        <a:bodyPr/>
        <a:lstStyle/>
        <a:p>
          <a:endParaRPr lang="ru-RU"/>
        </a:p>
      </dgm:t>
    </dgm:pt>
    <dgm:pt modelId="{A5F1FA20-18A8-4610-90EA-7AE7928A7E5D}" type="sibTrans" cxnId="{ACFAC059-67CD-4613-BA31-D7E006DA606C}">
      <dgm:prSet/>
      <dgm:spPr/>
      <dgm:t>
        <a:bodyPr/>
        <a:lstStyle/>
        <a:p>
          <a:endParaRPr lang="ru-RU"/>
        </a:p>
      </dgm:t>
    </dgm:pt>
    <dgm:pt modelId="{4F92561F-8FF1-471C-844C-B0A2C7BCD274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C000"/>
              </a:solidFill>
            </a:rPr>
            <a:t>Руки вытянуты в стороны или опущены</a:t>
          </a:r>
          <a:endParaRPr lang="ru-RU" sz="1200" b="1" dirty="0">
            <a:solidFill>
              <a:srgbClr val="FFC000"/>
            </a:solidFill>
          </a:endParaRPr>
        </a:p>
      </dgm:t>
    </dgm:pt>
    <dgm:pt modelId="{BAE7BD7E-2F93-434C-AB22-0E0BFC0E76E9}" type="parTrans" cxnId="{B5E05BDF-6626-4165-8C68-A273F6CE4358}">
      <dgm:prSet/>
      <dgm:spPr/>
      <dgm:t>
        <a:bodyPr/>
        <a:lstStyle/>
        <a:p>
          <a:endParaRPr lang="ru-RU"/>
        </a:p>
      </dgm:t>
    </dgm:pt>
    <dgm:pt modelId="{1A898923-27ED-4302-B467-A3ACD17DB341}" type="sibTrans" cxnId="{B5E05BDF-6626-4165-8C68-A273F6CE4358}">
      <dgm:prSet/>
      <dgm:spPr/>
      <dgm:t>
        <a:bodyPr/>
        <a:lstStyle/>
        <a:p>
          <a:endParaRPr lang="ru-RU"/>
        </a:p>
      </dgm:t>
    </dgm:pt>
    <dgm:pt modelId="{90E63F0B-0197-4E34-A0D5-1B7E980D74D7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pPr algn="l"/>
          <a:r>
            <a:rPr lang="ru-RU" b="1" dirty="0" smtClean="0">
              <a:solidFill>
                <a:schemeClr val="tx1"/>
              </a:solidFill>
            </a:rPr>
            <a:t>Светофор</a:t>
          </a:r>
          <a:endParaRPr lang="ru-RU" b="1" dirty="0">
            <a:solidFill>
              <a:schemeClr val="tx1"/>
            </a:solidFill>
          </a:endParaRPr>
        </a:p>
      </dgm:t>
    </dgm:pt>
    <dgm:pt modelId="{F1DAD225-8527-4857-843B-AE78D2A6E7E5}" type="parTrans" cxnId="{52043408-D6FE-4105-B719-1ABA1B4418DE}">
      <dgm:prSet/>
      <dgm:spPr/>
      <dgm:t>
        <a:bodyPr/>
        <a:lstStyle/>
        <a:p>
          <a:endParaRPr lang="ru-RU"/>
        </a:p>
      </dgm:t>
    </dgm:pt>
    <dgm:pt modelId="{A4F1BA0E-E218-4D31-ACC2-D2F76AD10935}" type="sibTrans" cxnId="{52043408-D6FE-4105-B719-1ABA1B4418DE}">
      <dgm:prSet/>
      <dgm:spPr/>
      <dgm:t>
        <a:bodyPr/>
        <a:lstStyle/>
        <a:p>
          <a:endParaRPr lang="ru-RU"/>
        </a:p>
      </dgm:t>
    </dgm:pt>
    <dgm:pt modelId="{8DB33271-8D2A-4B03-B03F-A15D8B49CA61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Транспортный светофор</a:t>
          </a:r>
          <a:endParaRPr lang="ru-RU" sz="1200" b="0" dirty="0">
            <a:solidFill>
              <a:srgbClr val="7030A0"/>
            </a:solidFill>
          </a:endParaRPr>
        </a:p>
      </dgm:t>
    </dgm:pt>
    <dgm:pt modelId="{0F046008-93ED-4978-9825-33B36FA4E78E}" type="parTrans" cxnId="{469AF179-C176-4EBB-8923-5224AFE763CF}">
      <dgm:prSet/>
      <dgm:spPr/>
      <dgm:t>
        <a:bodyPr/>
        <a:lstStyle/>
        <a:p>
          <a:endParaRPr lang="ru-RU"/>
        </a:p>
      </dgm:t>
    </dgm:pt>
    <dgm:pt modelId="{8C246552-2987-4B31-9FF2-AFB83FFFA9E1}" type="sibTrans" cxnId="{469AF179-C176-4EBB-8923-5224AFE763CF}">
      <dgm:prSet/>
      <dgm:spPr/>
      <dgm:t>
        <a:bodyPr/>
        <a:lstStyle/>
        <a:p>
          <a:endParaRPr lang="ru-RU"/>
        </a:p>
      </dgm:t>
    </dgm:pt>
    <dgm:pt modelId="{F3D92216-66FE-4E7C-AB33-9169F4ADD87F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Пешеходный светофор</a:t>
          </a:r>
          <a:endParaRPr lang="ru-RU" sz="1200" b="0" dirty="0">
            <a:solidFill>
              <a:srgbClr val="7030A0"/>
            </a:solidFill>
          </a:endParaRPr>
        </a:p>
      </dgm:t>
    </dgm:pt>
    <dgm:pt modelId="{55BAE38D-98B1-4BEC-ACBF-BD88662E85D4}" type="parTrans" cxnId="{2C1DA595-DA1A-4264-8BF5-20C6236EF202}">
      <dgm:prSet/>
      <dgm:spPr/>
      <dgm:t>
        <a:bodyPr/>
        <a:lstStyle/>
        <a:p>
          <a:endParaRPr lang="ru-RU"/>
        </a:p>
      </dgm:t>
    </dgm:pt>
    <dgm:pt modelId="{955AB9E8-8F9C-4FF8-AEA9-AD7AD0CFB00F}" type="sibTrans" cxnId="{2C1DA595-DA1A-4264-8BF5-20C6236EF202}">
      <dgm:prSet/>
      <dgm:spPr/>
      <dgm:t>
        <a:bodyPr/>
        <a:lstStyle/>
        <a:p>
          <a:endParaRPr lang="ru-RU"/>
        </a:p>
      </dgm:t>
    </dgm:pt>
    <dgm:pt modelId="{E48F44C5-4C5B-4349-84BE-80B8D7C576E2}">
      <dgm:prSet phldrT="[Текст]" custT="1"/>
      <dgm:spPr>
        <a:solidFill>
          <a:srgbClr val="4BD0FF"/>
        </a:solidFill>
      </dgm:spPr>
      <dgm:t>
        <a:bodyPr/>
        <a:lstStyle/>
        <a:p>
          <a:pPr algn="l"/>
          <a:r>
            <a:rPr lang="ru-RU" sz="1200" b="1" dirty="0" smtClean="0">
              <a:solidFill>
                <a:schemeClr val="tx2">
                  <a:lumMod val="75000"/>
                </a:schemeClr>
              </a:solidFill>
            </a:rPr>
            <a:t>Дорожные знаки</a:t>
          </a:r>
          <a:endParaRPr lang="ru-RU" sz="1200" b="1" dirty="0">
            <a:solidFill>
              <a:schemeClr val="tx2">
                <a:lumMod val="75000"/>
              </a:schemeClr>
            </a:solidFill>
          </a:endParaRPr>
        </a:p>
      </dgm:t>
    </dgm:pt>
    <dgm:pt modelId="{8A2446CE-FBE0-44B3-BCD6-FD4B71E4FD6D}" type="parTrans" cxnId="{7D0F154A-CEF7-4B8D-90F3-F0AA8F33861E}">
      <dgm:prSet/>
      <dgm:spPr/>
      <dgm:t>
        <a:bodyPr/>
        <a:lstStyle/>
        <a:p>
          <a:endParaRPr lang="ru-RU"/>
        </a:p>
      </dgm:t>
    </dgm:pt>
    <dgm:pt modelId="{0D87F502-A66E-4C6C-B686-9459CEFF793B}" type="sibTrans" cxnId="{7D0F154A-CEF7-4B8D-90F3-F0AA8F33861E}">
      <dgm:prSet/>
      <dgm:spPr/>
      <dgm:t>
        <a:bodyPr/>
        <a:lstStyle/>
        <a:p>
          <a:endParaRPr lang="ru-RU"/>
        </a:p>
      </dgm:t>
    </dgm:pt>
    <dgm:pt modelId="{90C67894-4FD1-4B74-B452-0A9E3E71D0E9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Предупреждающие знаки</a:t>
          </a:r>
          <a:endParaRPr lang="ru-RU" sz="1200" b="1" dirty="0">
            <a:solidFill>
              <a:schemeClr val="tx1"/>
            </a:solidFill>
          </a:endParaRPr>
        </a:p>
      </dgm:t>
    </dgm:pt>
    <dgm:pt modelId="{69621E73-59CE-458F-AD13-F2C5F08FA986}" type="parTrans" cxnId="{F12C3EFD-6D92-4A54-BB96-1624C8315FE7}">
      <dgm:prSet/>
      <dgm:spPr/>
      <dgm:t>
        <a:bodyPr/>
        <a:lstStyle/>
        <a:p>
          <a:endParaRPr lang="ru-RU"/>
        </a:p>
      </dgm:t>
    </dgm:pt>
    <dgm:pt modelId="{364450B7-A16D-4EB3-88C7-0076682C527D}" type="sibTrans" cxnId="{F12C3EFD-6D92-4A54-BB96-1624C8315FE7}">
      <dgm:prSet/>
      <dgm:spPr/>
      <dgm:t>
        <a:bodyPr/>
        <a:lstStyle/>
        <a:p>
          <a:endParaRPr lang="ru-RU"/>
        </a:p>
      </dgm:t>
    </dgm:pt>
    <dgm:pt modelId="{F7814426-215F-44C3-A80E-58B89398DDF0}">
      <dgm:prSet custT="1"/>
      <dgm:spPr>
        <a:solidFill>
          <a:srgbClr val="FF7C80"/>
        </a:solidFill>
      </dgm:spPr>
      <dgm:t>
        <a:bodyPr/>
        <a:lstStyle/>
        <a:p>
          <a:pPr algn="l"/>
          <a:r>
            <a:rPr lang="ru-RU" sz="1400" b="1" dirty="0" smtClean="0">
              <a:solidFill>
                <a:schemeClr val="accent5">
                  <a:lumMod val="10000"/>
                </a:schemeClr>
              </a:solidFill>
            </a:rPr>
            <a:t>Дорожная разметка </a:t>
          </a:r>
          <a:endParaRPr lang="ru-RU" sz="1400" b="1" dirty="0">
            <a:solidFill>
              <a:schemeClr val="accent5">
                <a:lumMod val="10000"/>
              </a:schemeClr>
            </a:solidFill>
          </a:endParaRPr>
        </a:p>
      </dgm:t>
    </dgm:pt>
    <dgm:pt modelId="{9F003D99-2BC4-407F-B883-3F7DC7961A59}" type="parTrans" cxnId="{CB5861FB-A3EF-45EB-AAD3-6D2602F21060}">
      <dgm:prSet/>
      <dgm:spPr/>
      <dgm:t>
        <a:bodyPr/>
        <a:lstStyle/>
        <a:p>
          <a:endParaRPr lang="ru-RU"/>
        </a:p>
      </dgm:t>
    </dgm:pt>
    <dgm:pt modelId="{654B4FF0-A38F-4B41-BA39-2134DD3D9B3A}" type="sibTrans" cxnId="{CB5861FB-A3EF-45EB-AAD3-6D2602F21060}">
      <dgm:prSet/>
      <dgm:spPr/>
      <dgm:t>
        <a:bodyPr/>
        <a:lstStyle/>
        <a:p>
          <a:endParaRPr lang="ru-RU"/>
        </a:p>
      </dgm:t>
    </dgm:pt>
    <dgm:pt modelId="{EB74604B-A455-4421-BF8B-066402DF9259}">
      <dgm:prSet custT="1"/>
      <dgm:spPr>
        <a:solidFill>
          <a:srgbClr val="FF0000"/>
        </a:solidFill>
      </dgm:spPr>
      <dgm:t>
        <a:bodyPr/>
        <a:lstStyle/>
        <a:p>
          <a:r>
            <a:rPr lang="ru-RU" sz="1400" b="1" dirty="0" smtClean="0">
              <a:solidFill>
                <a:srgbClr val="FFFF00"/>
              </a:solidFill>
            </a:rPr>
            <a:t>Дорожное покрытие</a:t>
          </a:r>
          <a:endParaRPr lang="ru-RU" sz="1400" b="1" dirty="0">
            <a:solidFill>
              <a:srgbClr val="FFFF00"/>
            </a:solidFill>
          </a:endParaRPr>
        </a:p>
      </dgm:t>
    </dgm:pt>
    <dgm:pt modelId="{766213CB-A96B-40BD-94DE-0CAAAE7B810E}" type="parTrans" cxnId="{1BBF2551-1B6A-4B02-B647-FDCE4C3221CA}">
      <dgm:prSet/>
      <dgm:spPr/>
      <dgm:t>
        <a:bodyPr/>
        <a:lstStyle/>
        <a:p>
          <a:endParaRPr lang="ru-RU"/>
        </a:p>
      </dgm:t>
    </dgm:pt>
    <dgm:pt modelId="{960C7E4D-B661-4536-AD48-B76ACA47E253}" type="sibTrans" cxnId="{1BBF2551-1B6A-4B02-B647-FDCE4C3221CA}">
      <dgm:prSet/>
      <dgm:spPr/>
      <dgm:t>
        <a:bodyPr/>
        <a:lstStyle/>
        <a:p>
          <a:endParaRPr lang="ru-RU"/>
        </a:p>
      </dgm:t>
    </dgm:pt>
    <dgm:pt modelId="{062D5FCC-3514-40C1-A8DF-E55C52E9CA5E}">
      <dgm:prSet phldrT="[Текст]" custT="1"/>
      <dgm:spPr/>
      <dgm:t>
        <a:bodyPr/>
        <a:lstStyle/>
        <a:p>
          <a:r>
            <a:rPr lang="ru-RU" sz="1200" b="1" dirty="0" smtClean="0">
              <a:solidFill>
                <a:srgbClr val="FFC000"/>
              </a:solidFill>
            </a:rPr>
            <a:t>Правая рука вытянута вперед</a:t>
          </a:r>
          <a:endParaRPr lang="ru-RU" sz="1200" b="1" dirty="0">
            <a:solidFill>
              <a:srgbClr val="FFC000"/>
            </a:solidFill>
          </a:endParaRPr>
        </a:p>
      </dgm:t>
    </dgm:pt>
    <dgm:pt modelId="{1E722C9F-B3AD-408F-995C-702B527CA645}" type="parTrans" cxnId="{AAD07317-F0A6-4FFE-8304-027FE0DA626A}">
      <dgm:prSet/>
      <dgm:spPr/>
      <dgm:t>
        <a:bodyPr/>
        <a:lstStyle/>
        <a:p>
          <a:endParaRPr lang="ru-RU"/>
        </a:p>
      </dgm:t>
    </dgm:pt>
    <dgm:pt modelId="{A1DD3513-3968-460D-9562-5B2366C389AD}" type="sibTrans" cxnId="{AAD07317-F0A6-4FFE-8304-027FE0DA626A}">
      <dgm:prSet/>
      <dgm:spPr/>
      <dgm:t>
        <a:bodyPr/>
        <a:lstStyle/>
        <a:p>
          <a:endParaRPr lang="ru-RU"/>
        </a:p>
      </dgm:t>
    </dgm:pt>
    <dgm:pt modelId="{4579C197-4111-47CD-B00E-D750E11139FF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Ж/дорожный светофор</a:t>
          </a:r>
          <a:endParaRPr lang="ru-RU" sz="1200" b="0" dirty="0">
            <a:solidFill>
              <a:srgbClr val="7030A0"/>
            </a:solidFill>
          </a:endParaRPr>
        </a:p>
      </dgm:t>
    </dgm:pt>
    <dgm:pt modelId="{CEEA93CC-765C-49A3-B50B-8F3B4EF4423B}" type="parTrans" cxnId="{1831B90B-8F18-4D1C-8086-B81AAFA762F9}">
      <dgm:prSet/>
      <dgm:spPr/>
      <dgm:t>
        <a:bodyPr/>
        <a:lstStyle/>
        <a:p>
          <a:endParaRPr lang="ru-RU"/>
        </a:p>
      </dgm:t>
    </dgm:pt>
    <dgm:pt modelId="{FE66A59D-7B3F-4693-85AF-22F8D1D747AB}" type="sibTrans" cxnId="{1831B90B-8F18-4D1C-8086-B81AAFA762F9}">
      <dgm:prSet/>
      <dgm:spPr/>
      <dgm:t>
        <a:bodyPr/>
        <a:lstStyle/>
        <a:p>
          <a:endParaRPr lang="ru-RU"/>
        </a:p>
      </dgm:t>
    </dgm:pt>
    <dgm:pt modelId="{B5DC317A-CCF6-4F32-9BBA-1F2CA8CC669B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Белолунный Т-образный светофор</a:t>
          </a:r>
          <a:endParaRPr lang="ru-RU" sz="1200" b="0" dirty="0">
            <a:solidFill>
              <a:srgbClr val="7030A0"/>
            </a:solidFill>
          </a:endParaRPr>
        </a:p>
      </dgm:t>
    </dgm:pt>
    <dgm:pt modelId="{CD198E44-B0F8-46AE-8196-C4988DD078CA}" type="parTrans" cxnId="{A3AE8CF6-A1DB-405B-A8F6-0D3F82B7EC49}">
      <dgm:prSet/>
      <dgm:spPr/>
      <dgm:t>
        <a:bodyPr/>
        <a:lstStyle/>
        <a:p>
          <a:endParaRPr lang="ru-RU"/>
        </a:p>
      </dgm:t>
    </dgm:pt>
    <dgm:pt modelId="{F62DDB99-46ED-417D-8F66-E266F248BFAA}" type="sibTrans" cxnId="{A3AE8CF6-A1DB-405B-A8F6-0D3F82B7EC49}">
      <dgm:prSet/>
      <dgm:spPr/>
      <dgm:t>
        <a:bodyPr/>
        <a:lstStyle/>
        <a:p>
          <a:endParaRPr lang="ru-RU"/>
        </a:p>
      </dgm:t>
    </dgm:pt>
    <dgm:pt modelId="{41986955-F221-4BB1-A225-79EAAA40004C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Реверсивный светофор</a:t>
          </a:r>
          <a:endParaRPr lang="ru-RU" sz="1200" b="0" dirty="0">
            <a:solidFill>
              <a:srgbClr val="7030A0"/>
            </a:solidFill>
          </a:endParaRPr>
        </a:p>
      </dgm:t>
    </dgm:pt>
    <dgm:pt modelId="{1DF5726A-BE4C-45E3-ADD8-DF9BE53FF410}" type="parTrans" cxnId="{C4134AC8-38AA-4858-8861-7BB0F17ECF53}">
      <dgm:prSet/>
      <dgm:spPr/>
      <dgm:t>
        <a:bodyPr/>
        <a:lstStyle/>
        <a:p>
          <a:endParaRPr lang="ru-RU"/>
        </a:p>
      </dgm:t>
    </dgm:pt>
    <dgm:pt modelId="{971EE63B-ACD8-4193-82F0-F023BD1F9E1B}" type="sibTrans" cxnId="{C4134AC8-38AA-4858-8861-7BB0F17ECF53}">
      <dgm:prSet/>
      <dgm:spPr/>
      <dgm:t>
        <a:bodyPr/>
        <a:lstStyle/>
        <a:p>
          <a:endParaRPr lang="ru-RU"/>
        </a:p>
      </dgm:t>
    </dgm:pt>
    <dgm:pt modelId="{CA152DC3-BEAE-446D-A109-24C7C45E131A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Знаки приоритета</a:t>
          </a:r>
          <a:endParaRPr lang="ru-RU" sz="1200" b="1" dirty="0">
            <a:solidFill>
              <a:schemeClr val="tx1"/>
            </a:solidFill>
          </a:endParaRPr>
        </a:p>
      </dgm:t>
    </dgm:pt>
    <dgm:pt modelId="{63A3FF28-F02A-40DD-B6E6-0ADD79B9B34B}" type="parTrans" cxnId="{3E8121FB-8EC9-4BAC-B3DC-F4495F2CB6C3}">
      <dgm:prSet/>
      <dgm:spPr/>
      <dgm:t>
        <a:bodyPr/>
        <a:lstStyle/>
        <a:p>
          <a:endParaRPr lang="ru-RU"/>
        </a:p>
      </dgm:t>
    </dgm:pt>
    <dgm:pt modelId="{FFCEA218-F727-40B4-8E5F-E9B2FBC0F54D}" type="sibTrans" cxnId="{3E8121FB-8EC9-4BAC-B3DC-F4495F2CB6C3}">
      <dgm:prSet/>
      <dgm:spPr/>
      <dgm:t>
        <a:bodyPr/>
        <a:lstStyle/>
        <a:p>
          <a:endParaRPr lang="ru-RU"/>
        </a:p>
      </dgm:t>
    </dgm:pt>
    <dgm:pt modelId="{7FA15AA7-5433-41A1-834F-B682BD587F72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Запрещающие знаки</a:t>
          </a:r>
          <a:endParaRPr lang="ru-RU" sz="1200" b="1" dirty="0">
            <a:solidFill>
              <a:schemeClr val="tx1"/>
            </a:solidFill>
          </a:endParaRPr>
        </a:p>
      </dgm:t>
    </dgm:pt>
    <dgm:pt modelId="{C9AECD38-4575-4293-B663-9EC3FC130862}" type="parTrans" cxnId="{91FBA98C-5717-4C29-9822-5D5ACD218D39}">
      <dgm:prSet/>
      <dgm:spPr/>
      <dgm:t>
        <a:bodyPr/>
        <a:lstStyle/>
        <a:p>
          <a:endParaRPr lang="ru-RU"/>
        </a:p>
      </dgm:t>
    </dgm:pt>
    <dgm:pt modelId="{C4571008-0B7B-4AC1-9D7B-42F3D99682E2}" type="sibTrans" cxnId="{91FBA98C-5717-4C29-9822-5D5ACD218D39}">
      <dgm:prSet/>
      <dgm:spPr/>
      <dgm:t>
        <a:bodyPr/>
        <a:lstStyle/>
        <a:p>
          <a:endParaRPr lang="ru-RU"/>
        </a:p>
      </dgm:t>
    </dgm:pt>
    <dgm:pt modelId="{C1C1449C-9AF3-4DF5-9153-FCE5647E8211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Предписывающие знаки</a:t>
          </a:r>
          <a:endParaRPr lang="ru-RU" sz="1200" b="1" dirty="0">
            <a:solidFill>
              <a:schemeClr val="tx1"/>
            </a:solidFill>
          </a:endParaRPr>
        </a:p>
      </dgm:t>
    </dgm:pt>
    <dgm:pt modelId="{2F96C776-0AFB-4E77-84AE-168A704E2C72}" type="parTrans" cxnId="{E89387E8-5346-4000-A4A9-4EB31C86C010}">
      <dgm:prSet/>
      <dgm:spPr/>
      <dgm:t>
        <a:bodyPr/>
        <a:lstStyle/>
        <a:p>
          <a:endParaRPr lang="ru-RU"/>
        </a:p>
      </dgm:t>
    </dgm:pt>
    <dgm:pt modelId="{E321855E-BB30-4A03-AA2B-C17C49C43966}" type="sibTrans" cxnId="{E89387E8-5346-4000-A4A9-4EB31C86C010}">
      <dgm:prSet/>
      <dgm:spPr/>
      <dgm:t>
        <a:bodyPr/>
        <a:lstStyle/>
        <a:p>
          <a:endParaRPr lang="ru-RU"/>
        </a:p>
      </dgm:t>
    </dgm:pt>
    <dgm:pt modelId="{DD311F5A-C695-4C35-9A4A-5A76DA99EFF8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Знаки особых предписаний</a:t>
          </a:r>
          <a:endParaRPr lang="ru-RU" sz="1200" b="1" dirty="0">
            <a:solidFill>
              <a:schemeClr val="tx1"/>
            </a:solidFill>
          </a:endParaRPr>
        </a:p>
      </dgm:t>
    </dgm:pt>
    <dgm:pt modelId="{2DE57F23-CBCA-44CF-96E1-C3DAF49364AF}" type="parTrans" cxnId="{3D4BCD11-9657-4E65-B703-72AADC8914BC}">
      <dgm:prSet/>
      <dgm:spPr/>
      <dgm:t>
        <a:bodyPr/>
        <a:lstStyle/>
        <a:p>
          <a:endParaRPr lang="ru-RU"/>
        </a:p>
      </dgm:t>
    </dgm:pt>
    <dgm:pt modelId="{BA479B87-7DE0-4E95-B381-108C9FB0F97F}" type="sibTrans" cxnId="{3D4BCD11-9657-4E65-B703-72AADC8914BC}">
      <dgm:prSet/>
      <dgm:spPr/>
      <dgm:t>
        <a:bodyPr/>
        <a:lstStyle/>
        <a:p>
          <a:endParaRPr lang="ru-RU"/>
        </a:p>
      </dgm:t>
    </dgm:pt>
    <dgm:pt modelId="{56D0601D-711E-4C2A-9CC9-9E3B4977AF81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Информационные знаки</a:t>
          </a:r>
          <a:endParaRPr lang="ru-RU" sz="1200" b="1" dirty="0">
            <a:solidFill>
              <a:schemeClr val="tx1"/>
            </a:solidFill>
          </a:endParaRPr>
        </a:p>
      </dgm:t>
    </dgm:pt>
    <dgm:pt modelId="{AC5A377E-5324-48C0-A7E4-2B4929F2140E}" type="parTrans" cxnId="{8163DF5E-3435-4A07-BB09-BA649C570A82}">
      <dgm:prSet/>
      <dgm:spPr/>
      <dgm:t>
        <a:bodyPr/>
        <a:lstStyle/>
        <a:p>
          <a:endParaRPr lang="ru-RU"/>
        </a:p>
      </dgm:t>
    </dgm:pt>
    <dgm:pt modelId="{F4902367-B536-43DD-8ED5-2441989D8591}" type="sibTrans" cxnId="{8163DF5E-3435-4A07-BB09-BA649C570A82}">
      <dgm:prSet/>
      <dgm:spPr/>
      <dgm:t>
        <a:bodyPr/>
        <a:lstStyle/>
        <a:p>
          <a:endParaRPr lang="ru-RU"/>
        </a:p>
      </dgm:t>
    </dgm:pt>
    <dgm:pt modelId="{98372203-3351-40B8-B736-F972042293CF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Знаки сервиса</a:t>
          </a:r>
          <a:endParaRPr lang="ru-RU" sz="1200" b="1" dirty="0">
            <a:solidFill>
              <a:schemeClr val="tx1"/>
            </a:solidFill>
          </a:endParaRPr>
        </a:p>
      </dgm:t>
    </dgm:pt>
    <dgm:pt modelId="{9D298DF9-18E6-43E9-BF48-0DAC757FC78A}" type="parTrans" cxnId="{02EA49EE-F488-4121-B4DD-EADE5E1141E8}">
      <dgm:prSet/>
      <dgm:spPr/>
      <dgm:t>
        <a:bodyPr/>
        <a:lstStyle/>
        <a:p>
          <a:endParaRPr lang="ru-RU"/>
        </a:p>
      </dgm:t>
    </dgm:pt>
    <dgm:pt modelId="{8BA50645-A57A-46A5-8D7C-3B75E265A632}" type="sibTrans" cxnId="{02EA49EE-F488-4121-B4DD-EADE5E1141E8}">
      <dgm:prSet/>
      <dgm:spPr/>
      <dgm:t>
        <a:bodyPr/>
        <a:lstStyle/>
        <a:p>
          <a:endParaRPr lang="ru-RU"/>
        </a:p>
      </dgm:t>
    </dgm:pt>
    <dgm:pt modelId="{8CE982C5-8BAF-426A-B71E-7E80AD2D5D0A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</a:rPr>
            <a:t>Знаки дополнительной информации</a:t>
          </a:r>
          <a:endParaRPr lang="ru-RU" sz="1200" b="1" dirty="0">
            <a:solidFill>
              <a:schemeClr val="tx1"/>
            </a:solidFill>
          </a:endParaRPr>
        </a:p>
      </dgm:t>
    </dgm:pt>
    <dgm:pt modelId="{B1D2AF1C-8605-4F47-914B-0FAAA6B2785D}" type="parTrans" cxnId="{F4EB8B57-0D73-4A98-A1A5-8DE064F59D7D}">
      <dgm:prSet/>
      <dgm:spPr/>
      <dgm:t>
        <a:bodyPr/>
        <a:lstStyle/>
        <a:p>
          <a:endParaRPr lang="ru-RU"/>
        </a:p>
      </dgm:t>
    </dgm:pt>
    <dgm:pt modelId="{7F41B0A1-2D4B-423D-AF63-C92CBC3E4B23}" type="sibTrans" cxnId="{F4EB8B57-0D73-4A98-A1A5-8DE064F59D7D}">
      <dgm:prSet/>
      <dgm:spPr/>
      <dgm:t>
        <a:bodyPr/>
        <a:lstStyle/>
        <a:p>
          <a:endParaRPr lang="ru-RU"/>
        </a:p>
      </dgm:t>
    </dgm:pt>
    <dgm:pt modelId="{CFBFCC7E-3A7E-498B-A9B6-6FA78373B108}">
      <dgm:prSet phldrT="[Текст]" custT="1"/>
      <dgm:spPr/>
      <dgm:t>
        <a:bodyPr/>
        <a:lstStyle/>
        <a:p>
          <a:r>
            <a:rPr lang="ru-RU" sz="1200" b="0" dirty="0" smtClean="0">
              <a:solidFill>
                <a:srgbClr val="7030A0"/>
              </a:solidFill>
            </a:rPr>
            <a:t>Светофор для велосипедистов</a:t>
          </a:r>
          <a:endParaRPr lang="ru-RU" sz="1200" b="0" dirty="0">
            <a:solidFill>
              <a:srgbClr val="7030A0"/>
            </a:solidFill>
          </a:endParaRPr>
        </a:p>
      </dgm:t>
    </dgm:pt>
    <dgm:pt modelId="{311E76D0-E049-4900-ACF9-1DD8E909F6DF}" type="parTrans" cxnId="{168AAB08-E0AC-4C88-B7EE-CFFEDDC0923E}">
      <dgm:prSet/>
      <dgm:spPr/>
      <dgm:t>
        <a:bodyPr/>
        <a:lstStyle/>
        <a:p>
          <a:endParaRPr lang="ru-RU"/>
        </a:p>
      </dgm:t>
    </dgm:pt>
    <dgm:pt modelId="{4AA544AF-29D3-4619-B008-59310943D122}" type="sibTrans" cxnId="{168AAB08-E0AC-4C88-B7EE-CFFEDDC0923E}">
      <dgm:prSet/>
      <dgm:spPr/>
      <dgm:t>
        <a:bodyPr/>
        <a:lstStyle/>
        <a:p>
          <a:endParaRPr lang="ru-RU"/>
        </a:p>
      </dgm:t>
    </dgm:pt>
    <dgm:pt modelId="{48CD363B-E770-44BE-B663-B8317BAF1185}" type="pres">
      <dgm:prSet presAssocID="{5C1CB4A3-394D-4ACE-8C32-54D68BD8005F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15CB79A-58F5-44F3-8B9C-30616A53CBA4}" type="pres">
      <dgm:prSet presAssocID="{5C1CB4A3-394D-4ACE-8C32-54D68BD8005F}" presName="cycle" presStyleCnt="0"/>
      <dgm:spPr/>
    </dgm:pt>
    <dgm:pt modelId="{4F929678-797B-4624-83B2-5BA8F7B3C01A}" type="pres">
      <dgm:prSet presAssocID="{5C1CB4A3-394D-4ACE-8C32-54D68BD8005F}" presName="centerShape" presStyleCnt="0"/>
      <dgm:spPr/>
    </dgm:pt>
    <dgm:pt modelId="{00C711A5-13BD-439B-BC5A-660FA0771ABD}" type="pres">
      <dgm:prSet presAssocID="{5C1CB4A3-394D-4ACE-8C32-54D68BD8005F}" presName="connSite" presStyleLbl="node1" presStyleIdx="0" presStyleCnt="6"/>
      <dgm:spPr/>
    </dgm:pt>
    <dgm:pt modelId="{D86FA134-3473-4314-9012-0570FF77DD97}" type="pres">
      <dgm:prSet presAssocID="{5C1CB4A3-394D-4ACE-8C32-54D68BD8005F}" presName="visible" presStyleLbl="node1" presStyleIdx="0" presStyleCnt="6"/>
      <dgm:spPr>
        <a:solidFill>
          <a:srgbClr val="92D050"/>
        </a:solidFill>
      </dgm:spPr>
      <dgm:t>
        <a:bodyPr/>
        <a:lstStyle/>
        <a:p>
          <a:endParaRPr lang="ru-RU"/>
        </a:p>
      </dgm:t>
    </dgm:pt>
    <dgm:pt modelId="{A75CFD2B-638F-4337-B2EB-1F2FDB70C9AC}" type="pres">
      <dgm:prSet presAssocID="{E9CB353F-D4AB-455A-984C-55CC9B70F6B1}" presName="Name25" presStyleLbl="parChTrans1D1" presStyleIdx="0" presStyleCnt="5"/>
      <dgm:spPr/>
      <dgm:t>
        <a:bodyPr/>
        <a:lstStyle/>
        <a:p>
          <a:endParaRPr lang="ru-RU"/>
        </a:p>
      </dgm:t>
    </dgm:pt>
    <dgm:pt modelId="{21491AB2-A448-4607-AC9C-AEC5F3CE8D5A}" type="pres">
      <dgm:prSet presAssocID="{8587931E-A1CC-4EF2-9E96-09CE72E8D284}" presName="node" presStyleCnt="0"/>
      <dgm:spPr/>
    </dgm:pt>
    <dgm:pt modelId="{FF79A3CE-53A4-45D1-AEDA-E0E23148EE20}" type="pres">
      <dgm:prSet presAssocID="{8587931E-A1CC-4EF2-9E96-09CE72E8D284}" presName="parentNode" presStyleLbl="node1" presStyleIdx="1" presStyleCnt="6" custScaleX="105781" custScaleY="78756" custLinFactX="-100000" custLinFactNeighborX="-100648" custLinFactNeighborY="89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4DADF6-3E0D-4FB1-8F58-571243C0057A}" type="pres">
      <dgm:prSet presAssocID="{8587931E-A1CC-4EF2-9E96-09CE72E8D284}" presName="childNode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B15DAE-4797-4DFE-A2E2-B9B83A6C78BB}" type="pres">
      <dgm:prSet presAssocID="{F1DAD225-8527-4857-843B-AE78D2A6E7E5}" presName="Name25" presStyleLbl="parChTrans1D1" presStyleIdx="1" presStyleCnt="5"/>
      <dgm:spPr/>
      <dgm:t>
        <a:bodyPr/>
        <a:lstStyle/>
        <a:p>
          <a:endParaRPr lang="ru-RU"/>
        </a:p>
      </dgm:t>
    </dgm:pt>
    <dgm:pt modelId="{65E3165D-4A25-40D9-B612-F33E116533F1}" type="pres">
      <dgm:prSet presAssocID="{90E63F0B-0197-4E34-A0D5-1B7E980D74D7}" presName="node" presStyleCnt="0"/>
      <dgm:spPr/>
    </dgm:pt>
    <dgm:pt modelId="{75A5D119-6538-4084-B0E9-D7CFFB4CAAE7}" type="pres">
      <dgm:prSet presAssocID="{90E63F0B-0197-4E34-A0D5-1B7E980D74D7}" presName="parentNode" presStyleLbl="node1" presStyleIdx="2" presStyleCnt="6" custScaleX="110721" custLinFactNeighborX="-59729" custLinFactNeighborY="2714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35AF4A-27A6-4EFE-AD48-0224FD3710EF}" type="pres">
      <dgm:prSet presAssocID="{90E63F0B-0197-4E34-A0D5-1B7E980D74D7}" presName="childNode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6BB444-FB54-4CB3-A4E9-5B019D9E0762}" type="pres">
      <dgm:prSet presAssocID="{8A2446CE-FBE0-44B3-BCD6-FD4B71E4FD6D}" presName="Name25" presStyleLbl="parChTrans1D1" presStyleIdx="2" presStyleCnt="5"/>
      <dgm:spPr/>
      <dgm:t>
        <a:bodyPr/>
        <a:lstStyle/>
        <a:p>
          <a:endParaRPr lang="ru-RU"/>
        </a:p>
      </dgm:t>
    </dgm:pt>
    <dgm:pt modelId="{1D67E802-1FEF-401A-938C-55D61971D119}" type="pres">
      <dgm:prSet presAssocID="{E48F44C5-4C5B-4349-84BE-80B8D7C576E2}" presName="node" presStyleCnt="0"/>
      <dgm:spPr/>
    </dgm:pt>
    <dgm:pt modelId="{33910B47-CECA-44D5-B164-A89B1B922805}" type="pres">
      <dgm:prSet presAssocID="{E48F44C5-4C5B-4349-84BE-80B8D7C576E2}" presName="parentNode" presStyleLbl="node1" presStyleIdx="3" presStyleCnt="6" custScaleX="143290" custLinFactNeighborX="-74397" custLinFactNeighborY="481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DAF4A7-F7DE-42FA-A1D5-DC27B5587C1F}" type="pres">
      <dgm:prSet presAssocID="{E48F44C5-4C5B-4349-84BE-80B8D7C576E2}" presName="childNode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74D747-1820-4BE0-B1E6-4F330C5466BD}" type="pres">
      <dgm:prSet presAssocID="{9F003D99-2BC4-407F-B883-3F7DC7961A59}" presName="Name25" presStyleLbl="parChTrans1D1" presStyleIdx="3" presStyleCnt="5"/>
      <dgm:spPr/>
      <dgm:t>
        <a:bodyPr/>
        <a:lstStyle/>
        <a:p>
          <a:endParaRPr lang="ru-RU"/>
        </a:p>
      </dgm:t>
    </dgm:pt>
    <dgm:pt modelId="{6F434291-4515-4232-82BA-9DFC45BAE1E2}" type="pres">
      <dgm:prSet presAssocID="{F7814426-215F-44C3-A80E-58B89398DDF0}" presName="node" presStyleCnt="0"/>
      <dgm:spPr/>
    </dgm:pt>
    <dgm:pt modelId="{75419297-2811-475B-BBFD-84A22623294D}" type="pres">
      <dgm:prSet presAssocID="{F7814426-215F-44C3-A80E-58B89398DDF0}" presName="parentNode" presStyleLbl="node1" presStyleIdx="4" presStyleCnt="6" custScaleX="152037" custLinFactNeighborX="-71426" custLinFactNeighborY="4449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28DD4-31CF-4277-8ADC-79AEE9CEF5F2}" type="pres">
      <dgm:prSet presAssocID="{F7814426-215F-44C3-A80E-58B89398DDF0}" presName="childNode" presStyleLbl="revTx" presStyleIdx="2" presStyleCnt="3">
        <dgm:presLayoutVars>
          <dgm:bulletEnabled val="1"/>
        </dgm:presLayoutVars>
      </dgm:prSet>
      <dgm:spPr/>
    </dgm:pt>
    <dgm:pt modelId="{637F744F-9843-494B-BCD7-633DA6D38B89}" type="pres">
      <dgm:prSet presAssocID="{766213CB-A96B-40BD-94DE-0CAAAE7B810E}" presName="Name25" presStyleLbl="parChTrans1D1" presStyleIdx="4" presStyleCnt="5"/>
      <dgm:spPr/>
      <dgm:t>
        <a:bodyPr/>
        <a:lstStyle/>
        <a:p>
          <a:endParaRPr lang="ru-RU"/>
        </a:p>
      </dgm:t>
    </dgm:pt>
    <dgm:pt modelId="{13114247-AB42-4D23-B385-0F2C7F45CA6A}" type="pres">
      <dgm:prSet presAssocID="{EB74604B-A455-4421-BF8B-066402DF9259}" presName="node" presStyleCnt="0"/>
      <dgm:spPr/>
    </dgm:pt>
    <dgm:pt modelId="{A46ABD0B-7BD0-48B7-9BA3-BE815E510322}" type="pres">
      <dgm:prSet presAssocID="{EB74604B-A455-4421-BF8B-066402DF9259}" presName="parentNode" presStyleLbl="node1" presStyleIdx="5" presStyleCnt="6" custScaleX="159805" custScaleY="109729" custLinFactX="-71203" custLinFactNeighborX="-100000" custLinFactNeighborY="-377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9BA6FF-9200-4120-B352-02C90784A3D4}" type="pres">
      <dgm:prSet presAssocID="{EB74604B-A455-4421-BF8B-066402DF9259}" presName="childNode" presStyleLbl="revTx" presStyleIdx="2" presStyleCnt="3">
        <dgm:presLayoutVars>
          <dgm:bulletEnabled val="1"/>
        </dgm:presLayoutVars>
      </dgm:prSet>
      <dgm:spPr/>
    </dgm:pt>
  </dgm:ptLst>
  <dgm:cxnLst>
    <dgm:cxn modelId="{E89387E8-5346-4000-A4A9-4EB31C86C010}" srcId="{E48F44C5-4C5B-4349-84BE-80B8D7C576E2}" destId="{C1C1449C-9AF3-4DF5-9153-FCE5647E8211}" srcOrd="3" destOrd="0" parTransId="{2F96C776-0AFB-4E77-84AE-168A704E2C72}" sibTransId="{E321855E-BB30-4A03-AA2B-C17C49C43966}"/>
    <dgm:cxn modelId="{227BD185-BDE6-4644-AE5D-E5B52381B6B4}" type="presOf" srcId="{F3D92216-66FE-4E7C-AB33-9169F4ADD87F}" destId="{A235AF4A-27A6-4EFE-AD48-0224FD3710EF}" srcOrd="0" destOrd="1" presId="urn:microsoft.com/office/officeart/2005/8/layout/radial2"/>
    <dgm:cxn modelId="{BF52CA91-66C1-4F48-B78E-0BE70C1929A4}" type="presOf" srcId="{4F92561F-8FF1-471C-844C-B0A2C7BCD274}" destId="{6F4DADF6-3E0D-4FB1-8F58-571243C0057A}" srcOrd="0" destOrd="1" presId="urn:microsoft.com/office/officeart/2005/8/layout/radial2"/>
    <dgm:cxn modelId="{65F81E82-B59D-4772-9E30-84F2258A9C76}" type="presOf" srcId="{8DB33271-8D2A-4B03-B03F-A15D8B49CA61}" destId="{A235AF4A-27A6-4EFE-AD48-0224FD3710EF}" srcOrd="0" destOrd="0" presId="urn:microsoft.com/office/officeart/2005/8/layout/radial2"/>
    <dgm:cxn modelId="{EA6B559E-CE9C-44B3-96CC-C7AC50633229}" type="presOf" srcId="{EB74604B-A455-4421-BF8B-066402DF9259}" destId="{A46ABD0B-7BD0-48B7-9BA3-BE815E510322}" srcOrd="0" destOrd="0" presId="urn:microsoft.com/office/officeart/2005/8/layout/radial2"/>
    <dgm:cxn modelId="{B5E05BDF-6626-4165-8C68-A273F6CE4358}" srcId="{8587931E-A1CC-4EF2-9E96-09CE72E8D284}" destId="{4F92561F-8FF1-471C-844C-B0A2C7BCD274}" srcOrd="1" destOrd="0" parTransId="{BAE7BD7E-2F93-434C-AB22-0E0BFC0E76E9}" sibTransId="{1A898923-27ED-4302-B467-A3ACD17DB341}"/>
    <dgm:cxn modelId="{A8B8BC58-C460-4C6D-8795-3190C0925AFE}" type="presOf" srcId="{766213CB-A96B-40BD-94DE-0CAAAE7B810E}" destId="{637F744F-9843-494B-BCD7-633DA6D38B89}" srcOrd="0" destOrd="0" presId="urn:microsoft.com/office/officeart/2005/8/layout/radial2"/>
    <dgm:cxn modelId="{899C9D91-BF02-404D-B6DB-B377E0827FEC}" type="presOf" srcId="{CFBFCC7E-3A7E-498B-A9B6-6FA78373B108}" destId="{A235AF4A-27A6-4EFE-AD48-0224FD3710EF}" srcOrd="0" destOrd="5" presId="urn:microsoft.com/office/officeart/2005/8/layout/radial2"/>
    <dgm:cxn modelId="{52043408-D6FE-4105-B719-1ABA1B4418DE}" srcId="{5C1CB4A3-394D-4ACE-8C32-54D68BD8005F}" destId="{90E63F0B-0197-4E34-A0D5-1B7E980D74D7}" srcOrd="1" destOrd="0" parTransId="{F1DAD225-8527-4857-843B-AE78D2A6E7E5}" sibTransId="{A4F1BA0E-E218-4D31-ACC2-D2F76AD10935}"/>
    <dgm:cxn modelId="{3D4BCD11-9657-4E65-B703-72AADC8914BC}" srcId="{E48F44C5-4C5B-4349-84BE-80B8D7C576E2}" destId="{DD311F5A-C695-4C35-9A4A-5A76DA99EFF8}" srcOrd="4" destOrd="0" parTransId="{2DE57F23-CBCA-44CF-96E1-C3DAF49364AF}" sibTransId="{BA479B87-7DE0-4E95-B381-108C9FB0F97F}"/>
    <dgm:cxn modelId="{F12C3EFD-6D92-4A54-BB96-1624C8315FE7}" srcId="{E48F44C5-4C5B-4349-84BE-80B8D7C576E2}" destId="{90C67894-4FD1-4B74-B452-0A9E3E71D0E9}" srcOrd="0" destOrd="0" parTransId="{69621E73-59CE-458F-AD13-F2C5F08FA986}" sibTransId="{364450B7-A16D-4EB3-88C7-0076682C527D}"/>
    <dgm:cxn modelId="{1BBF2551-1B6A-4B02-B647-FDCE4C3221CA}" srcId="{5C1CB4A3-394D-4ACE-8C32-54D68BD8005F}" destId="{EB74604B-A455-4421-BF8B-066402DF9259}" srcOrd="4" destOrd="0" parTransId="{766213CB-A96B-40BD-94DE-0CAAAE7B810E}" sibTransId="{960C7E4D-B661-4536-AD48-B76ACA47E253}"/>
    <dgm:cxn modelId="{91FBA98C-5717-4C29-9822-5D5ACD218D39}" srcId="{E48F44C5-4C5B-4349-84BE-80B8D7C576E2}" destId="{7FA15AA7-5433-41A1-834F-B682BD587F72}" srcOrd="2" destOrd="0" parTransId="{C9AECD38-4575-4293-B663-9EC3FC130862}" sibTransId="{C4571008-0B7B-4AC1-9D7B-42F3D99682E2}"/>
    <dgm:cxn modelId="{E3C1CEF3-2409-4D8E-BE32-EFEEC525914F}" type="presOf" srcId="{8587931E-A1CC-4EF2-9E96-09CE72E8D284}" destId="{FF79A3CE-53A4-45D1-AEDA-E0E23148EE20}" srcOrd="0" destOrd="0" presId="urn:microsoft.com/office/officeart/2005/8/layout/radial2"/>
    <dgm:cxn modelId="{168AAB08-E0AC-4C88-B7EE-CFFEDDC0923E}" srcId="{90E63F0B-0197-4E34-A0D5-1B7E980D74D7}" destId="{CFBFCC7E-3A7E-498B-A9B6-6FA78373B108}" srcOrd="5" destOrd="0" parTransId="{311E76D0-E049-4900-ACF9-1DD8E909F6DF}" sibTransId="{4AA544AF-29D3-4619-B008-59310943D122}"/>
    <dgm:cxn modelId="{2C1DA595-DA1A-4264-8BF5-20C6236EF202}" srcId="{90E63F0B-0197-4E34-A0D5-1B7E980D74D7}" destId="{F3D92216-66FE-4E7C-AB33-9169F4ADD87F}" srcOrd="1" destOrd="0" parTransId="{55BAE38D-98B1-4BEC-ACBF-BD88662E85D4}" sibTransId="{955AB9E8-8F9C-4FF8-AEA9-AD7AD0CFB00F}"/>
    <dgm:cxn modelId="{AAD07317-F0A6-4FFE-8304-027FE0DA626A}" srcId="{8587931E-A1CC-4EF2-9E96-09CE72E8D284}" destId="{062D5FCC-3514-40C1-A8DF-E55C52E9CA5E}" srcOrd="2" destOrd="0" parTransId="{1E722C9F-B3AD-408F-995C-702B527CA645}" sibTransId="{A1DD3513-3968-460D-9562-5B2366C389AD}"/>
    <dgm:cxn modelId="{469AF179-C176-4EBB-8923-5224AFE763CF}" srcId="{90E63F0B-0197-4E34-A0D5-1B7E980D74D7}" destId="{8DB33271-8D2A-4B03-B03F-A15D8B49CA61}" srcOrd="0" destOrd="0" parTransId="{0F046008-93ED-4978-9825-33B36FA4E78E}" sibTransId="{8C246552-2987-4B31-9FF2-AFB83FFFA9E1}"/>
    <dgm:cxn modelId="{09233E21-F04D-4C16-A2B2-5FDFF180A3A8}" type="presOf" srcId="{90E63F0B-0197-4E34-A0D5-1B7E980D74D7}" destId="{75A5D119-6538-4084-B0E9-D7CFFB4CAAE7}" srcOrd="0" destOrd="0" presId="urn:microsoft.com/office/officeart/2005/8/layout/radial2"/>
    <dgm:cxn modelId="{A301F4DE-E87F-4463-B7B4-D67A864B8B2A}" type="presOf" srcId="{F7814426-215F-44C3-A80E-58B89398DDF0}" destId="{75419297-2811-475B-BBFD-84A22623294D}" srcOrd="0" destOrd="0" presId="urn:microsoft.com/office/officeart/2005/8/layout/radial2"/>
    <dgm:cxn modelId="{24640F0A-49AA-4856-9636-86FBC7A86259}" type="presOf" srcId="{062D5FCC-3514-40C1-A8DF-E55C52E9CA5E}" destId="{6F4DADF6-3E0D-4FB1-8F58-571243C0057A}" srcOrd="0" destOrd="2" presId="urn:microsoft.com/office/officeart/2005/8/layout/radial2"/>
    <dgm:cxn modelId="{1831B90B-8F18-4D1C-8086-B81AAFA762F9}" srcId="{90E63F0B-0197-4E34-A0D5-1B7E980D74D7}" destId="{4579C197-4111-47CD-B00E-D750E11139FF}" srcOrd="2" destOrd="0" parTransId="{CEEA93CC-765C-49A3-B50B-8F3B4EF4423B}" sibTransId="{FE66A59D-7B3F-4693-85AF-22F8D1D747AB}"/>
    <dgm:cxn modelId="{02EA49EE-F488-4121-B4DD-EADE5E1141E8}" srcId="{E48F44C5-4C5B-4349-84BE-80B8D7C576E2}" destId="{98372203-3351-40B8-B736-F972042293CF}" srcOrd="6" destOrd="0" parTransId="{9D298DF9-18E6-43E9-BF48-0DAC757FC78A}" sibTransId="{8BA50645-A57A-46A5-8D7C-3B75E265A632}"/>
    <dgm:cxn modelId="{ACFAC059-67CD-4613-BA31-D7E006DA606C}" srcId="{8587931E-A1CC-4EF2-9E96-09CE72E8D284}" destId="{A783E8C6-6E46-42BC-8529-F71F73F1F12E}" srcOrd="0" destOrd="0" parTransId="{DD472AC0-124B-48BC-8C43-B41885092506}" sibTransId="{A5F1FA20-18A8-4610-90EA-7AE7928A7E5D}"/>
    <dgm:cxn modelId="{CD111DA1-0DDE-4C66-9B75-0CB340D58E26}" type="presOf" srcId="{5C1CB4A3-394D-4ACE-8C32-54D68BD8005F}" destId="{48CD363B-E770-44BE-B663-B8317BAF1185}" srcOrd="0" destOrd="0" presId="urn:microsoft.com/office/officeart/2005/8/layout/radial2"/>
    <dgm:cxn modelId="{0C7D0200-C87A-4AF0-9BC8-E94B61A878D7}" type="presOf" srcId="{8A2446CE-FBE0-44B3-BCD6-FD4B71E4FD6D}" destId="{F36BB444-FB54-4CB3-A4E9-5B019D9E0762}" srcOrd="0" destOrd="0" presId="urn:microsoft.com/office/officeart/2005/8/layout/radial2"/>
    <dgm:cxn modelId="{DD3F8DAF-083C-47CF-97B7-672B8338465A}" type="presOf" srcId="{CA152DC3-BEAE-446D-A109-24C7C45E131A}" destId="{E8DAF4A7-F7DE-42FA-A1D5-DC27B5587C1F}" srcOrd="0" destOrd="1" presId="urn:microsoft.com/office/officeart/2005/8/layout/radial2"/>
    <dgm:cxn modelId="{3E8121FB-8EC9-4BAC-B3DC-F4495F2CB6C3}" srcId="{E48F44C5-4C5B-4349-84BE-80B8D7C576E2}" destId="{CA152DC3-BEAE-446D-A109-24C7C45E131A}" srcOrd="1" destOrd="0" parTransId="{63A3FF28-F02A-40DD-B6E6-0ADD79B9B34B}" sibTransId="{FFCEA218-F727-40B4-8E5F-E9B2FBC0F54D}"/>
    <dgm:cxn modelId="{6C2868C2-8D81-449F-93C1-5DF86CC8B775}" type="presOf" srcId="{8CE982C5-8BAF-426A-B71E-7E80AD2D5D0A}" destId="{E8DAF4A7-F7DE-42FA-A1D5-DC27B5587C1F}" srcOrd="0" destOrd="7" presId="urn:microsoft.com/office/officeart/2005/8/layout/radial2"/>
    <dgm:cxn modelId="{56D70A52-C30B-4B2F-AA43-FB1E7E3D872D}" type="presOf" srcId="{7FA15AA7-5433-41A1-834F-B682BD587F72}" destId="{E8DAF4A7-F7DE-42FA-A1D5-DC27B5587C1F}" srcOrd="0" destOrd="2" presId="urn:microsoft.com/office/officeart/2005/8/layout/radial2"/>
    <dgm:cxn modelId="{9A4056FD-F584-4F7D-844E-D1091DB83E77}" type="presOf" srcId="{56D0601D-711E-4C2A-9CC9-9E3B4977AF81}" destId="{E8DAF4A7-F7DE-42FA-A1D5-DC27B5587C1F}" srcOrd="0" destOrd="5" presId="urn:microsoft.com/office/officeart/2005/8/layout/radial2"/>
    <dgm:cxn modelId="{8163DF5E-3435-4A07-BB09-BA649C570A82}" srcId="{E48F44C5-4C5B-4349-84BE-80B8D7C576E2}" destId="{56D0601D-711E-4C2A-9CC9-9E3B4977AF81}" srcOrd="5" destOrd="0" parTransId="{AC5A377E-5324-48C0-A7E4-2B4929F2140E}" sibTransId="{F4902367-B536-43DD-8ED5-2441989D8591}"/>
    <dgm:cxn modelId="{7D0F154A-CEF7-4B8D-90F3-F0AA8F33861E}" srcId="{5C1CB4A3-394D-4ACE-8C32-54D68BD8005F}" destId="{E48F44C5-4C5B-4349-84BE-80B8D7C576E2}" srcOrd="2" destOrd="0" parTransId="{8A2446CE-FBE0-44B3-BCD6-FD4B71E4FD6D}" sibTransId="{0D87F502-A66E-4C6C-B686-9459CEFF793B}"/>
    <dgm:cxn modelId="{CB5861FB-A3EF-45EB-AAD3-6D2602F21060}" srcId="{5C1CB4A3-394D-4ACE-8C32-54D68BD8005F}" destId="{F7814426-215F-44C3-A80E-58B89398DDF0}" srcOrd="3" destOrd="0" parTransId="{9F003D99-2BC4-407F-B883-3F7DC7961A59}" sibTransId="{654B4FF0-A38F-4B41-BA39-2134DD3D9B3A}"/>
    <dgm:cxn modelId="{4C84B5EF-02C1-42E8-8383-457426947786}" type="presOf" srcId="{90C67894-4FD1-4B74-B452-0A9E3E71D0E9}" destId="{E8DAF4A7-F7DE-42FA-A1D5-DC27B5587C1F}" srcOrd="0" destOrd="0" presId="urn:microsoft.com/office/officeart/2005/8/layout/radial2"/>
    <dgm:cxn modelId="{D370194B-B58B-4811-A43F-1DB186FA50E8}" type="presOf" srcId="{C1C1449C-9AF3-4DF5-9153-FCE5647E8211}" destId="{E8DAF4A7-F7DE-42FA-A1D5-DC27B5587C1F}" srcOrd="0" destOrd="3" presId="urn:microsoft.com/office/officeart/2005/8/layout/radial2"/>
    <dgm:cxn modelId="{7FFE94D5-2B6F-4092-9DFA-38DA761A085E}" srcId="{5C1CB4A3-394D-4ACE-8C32-54D68BD8005F}" destId="{8587931E-A1CC-4EF2-9E96-09CE72E8D284}" srcOrd="0" destOrd="0" parTransId="{E9CB353F-D4AB-455A-984C-55CC9B70F6B1}" sibTransId="{1F846B05-B466-4A93-A2CF-926AD85BF367}"/>
    <dgm:cxn modelId="{C4134AC8-38AA-4858-8861-7BB0F17ECF53}" srcId="{90E63F0B-0197-4E34-A0D5-1B7E980D74D7}" destId="{41986955-F221-4BB1-A225-79EAAA40004C}" srcOrd="4" destOrd="0" parTransId="{1DF5726A-BE4C-45E3-ADD8-DF9BE53FF410}" sibTransId="{971EE63B-ACD8-4193-82F0-F023BD1F9E1B}"/>
    <dgm:cxn modelId="{EB54B298-FC66-49D0-99D4-0B625BDFBD12}" type="presOf" srcId="{41986955-F221-4BB1-A225-79EAAA40004C}" destId="{A235AF4A-27A6-4EFE-AD48-0224FD3710EF}" srcOrd="0" destOrd="4" presId="urn:microsoft.com/office/officeart/2005/8/layout/radial2"/>
    <dgm:cxn modelId="{EFB5F5FB-5740-4C97-8516-66C2D8A64927}" type="presOf" srcId="{4579C197-4111-47CD-B00E-D750E11139FF}" destId="{A235AF4A-27A6-4EFE-AD48-0224FD3710EF}" srcOrd="0" destOrd="2" presId="urn:microsoft.com/office/officeart/2005/8/layout/radial2"/>
    <dgm:cxn modelId="{262FC494-4CB9-43E0-9754-4324E9DDA90B}" type="presOf" srcId="{E48F44C5-4C5B-4349-84BE-80B8D7C576E2}" destId="{33910B47-CECA-44D5-B164-A89B1B922805}" srcOrd="0" destOrd="0" presId="urn:microsoft.com/office/officeart/2005/8/layout/radial2"/>
    <dgm:cxn modelId="{C84B0C2A-2352-4F6D-A93A-112C67D7006C}" type="presOf" srcId="{F1DAD225-8527-4857-843B-AE78D2A6E7E5}" destId="{55B15DAE-4797-4DFE-A2E2-B9B83A6C78BB}" srcOrd="0" destOrd="0" presId="urn:microsoft.com/office/officeart/2005/8/layout/radial2"/>
    <dgm:cxn modelId="{AD6C35FD-38A9-4E7E-9354-38ABEF27B532}" type="presOf" srcId="{9F003D99-2BC4-407F-B883-3F7DC7961A59}" destId="{6374D747-1820-4BE0-B1E6-4F330C5466BD}" srcOrd="0" destOrd="0" presId="urn:microsoft.com/office/officeart/2005/8/layout/radial2"/>
    <dgm:cxn modelId="{A3AE8CF6-A1DB-405B-A8F6-0D3F82B7EC49}" srcId="{90E63F0B-0197-4E34-A0D5-1B7E980D74D7}" destId="{B5DC317A-CCF6-4F32-9BBA-1F2CA8CC669B}" srcOrd="3" destOrd="0" parTransId="{CD198E44-B0F8-46AE-8196-C4988DD078CA}" sibTransId="{F62DDB99-46ED-417D-8F66-E266F248BFAA}"/>
    <dgm:cxn modelId="{57A7AB59-D973-48BF-B723-C3BB46B46735}" type="presOf" srcId="{B5DC317A-CCF6-4F32-9BBA-1F2CA8CC669B}" destId="{A235AF4A-27A6-4EFE-AD48-0224FD3710EF}" srcOrd="0" destOrd="3" presId="urn:microsoft.com/office/officeart/2005/8/layout/radial2"/>
    <dgm:cxn modelId="{CF290C7A-C7D5-42AF-B904-79542414750F}" type="presOf" srcId="{E9CB353F-D4AB-455A-984C-55CC9B70F6B1}" destId="{A75CFD2B-638F-4337-B2EB-1F2FDB70C9AC}" srcOrd="0" destOrd="0" presId="urn:microsoft.com/office/officeart/2005/8/layout/radial2"/>
    <dgm:cxn modelId="{5861FF34-D944-4B05-9105-04506BFC9281}" type="presOf" srcId="{A783E8C6-6E46-42BC-8529-F71F73F1F12E}" destId="{6F4DADF6-3E0D-4FB1-8F58-571243C0057A}" srcOrd="0" destOrd="0" presId="urn:microsoft.com/office/officeart/2005/8/layout/radial2"/>
    <dgm:cxn modelId="{F4EB8B57-0D73-4A98-A1A5-8DE064F59D7D}" srcId="{E48F44C5-4C5B-4349-84BE-80B8D7C576E2}" destId="{8CE982C5-8BAF-426A-B71E-7E80AD2D5D0A}" srcOrd="7" destOrd="0" parTransId="{B1D2AF1C-8605-4F47-914B-0FAAA6B2785D}" sibTransId="{7F41B0A1-2D4B-423D-AF63-C92CBC3E4B23}"/>
    <dgm:cxn modelId="{4C3CEE0B-0EA6-4806-AC95-6FC5022F6E37}" type="presOf" srcId="{DD311F5A-C695-4C35-9A4A-5A76DA99EFF8}" destId="{E8DAF4A7-F7DE-42FA-A1D5-DC27B5587C1F}" srcOrd="0" destOrd="4" presId="urn:microsoft.com/office/officeart/2005/8/layout/radial2"/>
    <dgm:cxn modelId="{5279DF63-FEDE-4BC0-8CCA-DB148F4AC8F3}" type="presOf" srcId="{98372203-3351-40B8-B736-F972042293CF}" destId="{E8DAF4A7-F7DE-42FA-A1D5-DC27B5587C1F}" srcOrd="0" destOrd="6" presId="urn:microsoft.com/office/officeart/2005/8/layout/radial2"/>
    <dgm:cxn modelId="{7A67D5BB-7DC4-404B-8046-ABC17F818B6A}" type="presParOf" srcId="{48CD363B-E770-44BE-B663-B8317BAF1185}" destId="{715CB79A-58F5-44F3-8B9C-30616A53CBA4}" srcOrd="0" destOrd="0" presId="urn:microsoft.com/office/officeart/2005/8/layout/radial2"/>
    <dgm:cxn modelId="{0052F055-1932-4750-8A6A-1F86030D7081}" type="presParOf" srcId="{715CB79A-58F5-44F3-8B9C-30616A53CBA4}" destId="{4F929678-797B-4624-83B2-5BA8F7B3C01A}" srcOrd="0" destOrd="0" presId="urn:microsoft.com/office/officeart/2005/8/layout/radial2"/>
    <dgm:cxn modelId="{EE5D13F9-25CA-467A-8487-7569BB4038D6}" type="presParOf" srcId="{4F929678-797B-4624-83B2-5BA8F7B3C01A}" destId="{00C711A5-13BD-439B-BC5A-660FA0771ABD}" srcOrd="0" destOrd="0" presId="urn:microsoft.com/office/officeart/2005/8/layout/radial2"/>
    <dgm:cxn modelId="{232A5C01-EFD5-4932-B55F-E6D0D463FF72}" type="presParOf" srcId="{4F929678-797B-4624-83B2-5BA8F7B3C01A}" destId="{D86FA134-3473-4314-9012-0570FF77DD97}" srcOrd="1" destOrd="0" presId="urn:microsoft.com/office/officeart/2005/8/layout/radial2"/>
    <dgm:cxn modelId="{A9DA2505-56E7-4733-BF0F-CD6D41573A93}" type="presParOf" srcId="{715CB79A-58F5-44F3-8B9C-30616A53CBA4}" destId="{A75CFD2B-638F-4337-B2EB-1F2FDB70C9AC}" srcOrd="1" destOrd="0" presId="urn:microsoft.com/office/officeart/2005/8/layout/radial2"/>
    <dgm:cxn modelId="{D0CF8124-6456-4DF9-856B-189DDE4AD2AB}" type="presParOf" srcId="{715CB79A-58F5-44F3-8B9C-30616A53CBA4}" destId="{21491AB2-A448-4607-AC9C-AEC5F3CE8D5A}" srcOrd="2" destOrd="0" presId="urn:microsoft.com/office/officeart/2005/8/layout/radial2"/>
    <dgm:cxn modelId="{44FAC3C8-647F-428E-B384-7A587AC03435}" type="presParOf" srcId="{21491AB2-A448-4607-AC9C-AEC5F3CE8D5A}" destId="{FF79A3CE-53A4-45D1-AEDA-E0E23148EE20}" srcOrd="0" destOrd="0" presId="urn:microsoft.com/office/officeart/2005/8/layout/radial2"/>
    <dgm:cxn modelId="{17248581-D979-423F-989F-BAD93E78EE74}" type="presParOf" srcId="{21491AB2-A448-4607-AC9C-AEC5F3CE8D5A}" destId="{6F4DADF6-3E0D-4FB1-8F58-571243C0057A}" srcOrd="1" destOrd="0" presId="urn:microsoft.com/office/officeart/2005/8/layout/radial2"/>
    <dgm:cxn modelId="{8D8A88D6-051D-4489-85F6-AA33E7400746}" type="presParOf" srcId="{715CB79A-58F5-44F3-8B9C-30616A53CBA4}" destId="{55B15DAE-4797-4DFE-A2E2-B9B83A6C78BB}" srcOrd="3" destOrd="0" presId="urn:microsoft.com/office/officeart/2005/8/layout/radial2"/>
    <dgm:cxn modelId="{449AECA7-A6BD-4118-95A3-2F05EE6938F0}" type="presParOf" srcId="{715CB79A-58F5-44F3-8B9C-30616A53CBA4}" destId="{65E3165D-4A25-40D9-B612-F33E116533F1}" srcOrd="4" destOrd="0" presId="urn:microsoft.com/office/officeart/2005/8/layout/radial2"/>
    <dgm:cxn modelId="{8737ADBF-7353-4DBC-AF55-F03724FCF854}" type="presParOf" srcId="{65E3165D-4A25-40D9-B612-F33E116533F1}" destId="{75A5D119-6538-4084-B0E9-D7CFFB4CAAE7}" srcOrd="0" destOrd="0" presId="urn:microsoft.com/office/officeart/2005/8/layout/radial2"/>
    <dgm:cxn modelId="{04C8598B-CC24-4C97-AF3A-313CD72AE82A}" type="presParOf" srcId="{65E3165D-4A25-40D9-B612-F33E116533F1}" destId="{A235AF4A-27A6-4EFE-AD48-0224FD3710EF}" srcOrd="1" destOrd="0" presId="urn:microsoft.com/office/officeart/2005/8/layout/radial2"/>
    <dgm:cxn modelId="{88BEE470-880F-419B-A2F2-172204593C39}" type="presParOf" srcId="{715CB79A-58F5-44F3-8B9C-30616A53CBA4}" destId="{F36BB444-FB54-4CB3-A4E9-5B019D9E0762}" srcOrd="5" destOrd="0" presId="urn:microsoft.com/office/officeart/2005/8/layout/radial2"/>
    <dgm:cxn modelId="{AFF1C1BD-1FFF-49B2-B7F9-4071C2F84833}" type="presParOf" srcId="{715CB79A-58F5-44F3-8B9C-30616A53CBA4}" destId="{1D67E802-1FEF-401A-938C-55D61971D119}" srcOrd="6" destOrd="0" presId="urn:microsoft.com/office/officeart/2005/8/layout/radial2"/>
    <dgm:cxn modelId="{5245982C-3ED0-4AE8-BCEF-AE06F1721E7F}" type="presParOf" srcId="{1D67E802-1FEF-401A-938C-55D61971D119}" destId="{33910B47-CECA-44D5-B164-A89B1B922805}" srcOrd="0" destOrd="0" presId="urn:microsoft.com/office/officeart/2005/8/layout/radial2"/>
    <dgm:cxn modelId="{D7E4F80E-FA27-4BE7-A5CE-FA0DBF0D69FB}" type="presParOf" srcId="{1D67E802-1FEF-401A-938C-55D61971D119}" destId="{E8DAF4A7-F7DE-42FA-A1D5-DC27B5587C1F}" srcOrd="1" destOrd="0" presId="urn:microsoft.com/office/officeart/2005/8/layout/radial2"/>
    <dgm:cxn modelId="{6EAF51C4-584C-41CE-A7AF-A143D35A757A}" type="presParOf" srcId="{715CB79A-58F5-44F3-8B9C-30616A53CBA4}" destId="{6374D747-1820-4BE0-B1E6-4F330C5466BD}" srcOrd="7" destOrd="0" presId="urn:microsoft.com/office/officeart/2005/8/layout/radial2"/>
    <dgm:cxn modelId="{65EDFB1D-F605-4979-B955-C38E2943DDC4}" type="presParOf" srcId="{715CB79A-58F5-44F3-8B9C-30616A53CBA4}" destId="{6F434291-4515-4232-82BA-9DFC45BAE1E2}" srcOrd="8" destOrd="0" presId="urn:microsoft.com/office/officeart/2005/8/layout/radial2"/>
    <dgm:cxn modelId="{F2EE91F9-1C6B-46CE-84E9-F7ABFF30E1B8}" type="presParOf" srcId="{6F434291-4515-4232-82BA-9DFC45BAE1E2}" destId="{75419297-2811-475B-BBFD-84A22623294D}" srcOrd="0" destOrd="0" presId="urn:microsoft.com/office/officeart/2005/8/layout/radial2"/>
    <dgm:cxn modelId="{E1E35372-478B-42AB-8686-55D03A63E188}" type="presParOf" srcId="{6F434291-4515-4232-82BA-9DFC45BAE1E2}" destId="{5BD28DD4-31CF-4277-8ADC-79AEE9CEF5F2}" srcOrd="1" destOrd="0" presId="urn:microsoft.com/office/officeart/2005/8/layout/radial2"/>
    <dgm:cxn modelId="{D2F3AACC-B17C-4568-846B-1B4910DE5A2E}" type="presParOf" srcId="{715CB79A-58F5-44F3-8B9C-30616A53CBA4}" destId="{637F744F-9843-494B-BCD7-633DA6D38B89}" srcOrd="9" destOrd="0" presId="urn:microsoft.com/office/officeart/2005/8/layout/radial2"/>
    <dgm:cxn modelId="{84DDD30E-3FDB-4AE2-B39A-FD3591EA35AD}" type="presParOf" srcId="{715CB79A-58F5-44F3-8B9C-30616A53CBA4}" destId="{13114247-AB42-4D23-B385-0F2C7F45CA6A}" srcOrd="10" destOrd="0" presId="urn:microsoft.com/office/officeart/2005/8/layout/radial2"/>
    <dgm:cxn modelId="{25CD9777-AB8E-40E8-B04A-22A2C781FD79}" type="presParOf" srcId="{13114247-AB42-4D23-B385-0F2C7F45CA6A}" destId="{A46ABD0B-7BD0-48B7-9BA3-BE815E510322}" srcOrd="0" destOrd="0" presId="urn:microsoft.com/office/officeart/2005/8/layout/radial2"/>
    <dgm:cxn modelId="{F007A8AE-F48D-48F7-BE16-774CF4F84551}" type="presParOf" srcId="{13114247-AB42-4D23-B385-0F2C7F45CA6A}" destId="{D99BA6FF-9200-4120-B352-02C90784A3D4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7F744F-9843-494B-BCD7-633DA6D38B89}">
      <dsp:nvSpPr>
        <dsp:cNvPr id="0" name=""/>
        <dsp:cNvSpPr/>
      </dsp:nvSpPr>
      <dsp:spPr>
        <a:xfrm rot="5470373">
          <a:off x="402645" y="4281674"/>
          <a:ext cx="1012272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012272" y="256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74D747-1820-4BE0-B1E6-4F330C5466BD}">
      <dsp:nvSpPr>
        <dsp:cNvPr id="0" name=""/>
        <dsp:cNvSpPr/>
      </dsp:nvSpPr>
      <dsp:spPr>
        <a:xfrm rot="2874954">
          <a:off x="1333538" y="4187378"/>
          <a:ext cx="1109552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109552" y="256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BB444-FB54-4CB3-A4E9-5B019D9E0762}">
      <dsp:nvSpPr>
        <dsp:cNvPr id="0" name=""/>
        <dsp:cNvSpPr/>
      </dsp:nvSpPr>
      <dsp:spPr>
        <a:xfrm rot="885556">
          <a:off x="1568331" y="3383084"/>
          <a:ext cx="658231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658231" y="256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15DAE-4797-4DFE-A2E2-B9B83A6C78BB}">
      <dsp:nvSpPr>
        <dsp:cNvPr id="0" name=""/>
        <dsp:cNvSpPr/>
      </dsp:nvSpPr>
      <dsp:spPr>
        <a:xfrm rot="19761018">
          <a:off x="1515443" y="2512939"/>
          <a:ext cx="912619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912619" y="256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CFD2B-638F-4337-B2EB-1F2FDB70C9AC}">
      <dsp:nvSpPr>
        <dsp:cNvPr id="0" name=""/>
        <dsp:cNvSpPr/>
      </dsp:nvSpPr>
      <dsp:spPr>
        <a:xfrm rot="15742933">
          <a:off x="-14081" y="1729430"/>
          <a:ext cx="1518605" cy="51328"/>
        </a:xfrm>
        <a:custGeom>
          <a:avLst/>
          <a:gdLst/>
          <a:ahLst/>
          <a:cxnLst/>
          <a:rect l="0" t="0" r="0" b="0"/>
          <a:pathLst>
            <a:path>
              <a:moveTo>
                <a:pt x="0" y="25664"/>
              </a:moveTo>
              <a:lnTo>
                <a:pt x="1518605" y="2566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6FA134-3473-4314-9012-0570FF77DD97}">
      <dsp:nvSpPr>
        <dsp:cNvPr id="0" name=""/>
        <dsp:cNvSpPr/>
      </dsp:nvSpPr>
      <dsp:spPr>
        <a:xfrm>
          <a:off x="8375" y="2230493"/>
          <a:ext cx="1848017" cy="1848017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F79A3CE-53A4-45D1-AEDA-E0E23148EE20}">
      <dsp:nvSpPr>
        <dsp:cNvPr id="0" name=""/>
        <dsp:cNvSpPr/>
      </dsp:nvSpPr>
      <dsp:spPr>
        <a:xfrm>
          <a:off x="0" y="131386"/>
          <a:ext cx="1172911" cy="873254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>
              <a:solidFill>
                <a:srgbClr val="FF0000"/>
              </a:solidFill>
            </a:rPr>
            <a:t>Регулиро-вщик</a:t>
          </a:r>
          <a:endParaRPr lang="ru-RU" sz="1200" b="1" kern="1200" dirty="0">
            <a:solidFill>
              <a:srgbClr val="FF0000"/>
            </a:solidFill>
          </a:endParaRPr>
        </a:p>
      </dsp:txBody>
      <dsp:txXfrm>
        <a:off x="171769" y="259271"/>
        <a:ext cx="829373" cy="617484"/>
      </dsp:txXfrm>
    </dsp:sp>
    <dsp:sp modelId="{6F4DADF6-3E0D-4FB1-8F58-571243C0057A}">
      <dsp:nvSpPr>
        <dsp:cNvPr id="0" name=""/>
        <dsp:cNvSpPr/>
      </dsp:nvSpPr>
      <dsp:spPr>
        <a:xfrm>
          <a:off x="1203666" y="131386"/>
          <a:ext cx="1759366" cy="87325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C000"/>
              </a:solidFill>
            </a:rPr>
            <a:t>Рука поднята вверх</a:t>
          </a:r>
          <a:endParaRPr lang="ru-RU" sz="1200" b="1" kern="1200" dirty="0">
            <a:solidFill>
              <a:srgbClr val="FFC00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C000"/>
              </a:solidFill>
            </a:rPr>
            <a:t>Руки вытянуты в стороны или опущены</a:t>
          </a:r>
          <a:endParaRPr lang="ru-RU" sz="1200" b="1" kern="1200" dirty="0">
            <a:solidFill>
              <a:srgbClr val="FFC00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rgbClr val="FFC000"/>
              </a:solidFill>
            </a:rPr>
            <a:t>Правая рука вытянута вперед</a:t>
          </a:r>
          <a:endParaRPr lang="ru-RU" sz="1200" b="1" kern="1200" dirty="0">
            <a:solidFill>
              <a:srgbClr val="FFC000"/>
            </a:solidFill>
          </a:endParaRPr>
        </a:p>
      </dsp:txBody>
      <dsp:txXfrm>
        <a:off x="1203666" y="131386"/>
        <a:ext cx="1759366" cy="873254"/>
      </dsp:txXfrm>
    </dsp:sp>
    <dsp:sp modelId="{75A5D119-6538-4084-B0E9-D7CFFB4CAAE7}">
      <dsp:nvSpPr>
        <dsp:cNvPr id="0" name=""/>
        <dsp:cNvSpPr/>
      </dsp:nvSpPr>
      <dsp:spPr>
        <a:xfrm>
          <a:off x="2263711" y="1447447"/>
          <a:ext cx="1227686" cy="1108810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Светофор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2443501" y="1609828"/>
        <a:ext cx="868106" cy="784048"/>
      </dsp:txXfrm>
    </dsp:sp>
    <dsp:sp modelId="{A235AF4A-27A6-4EFE-AD48-0224FD3710EF}">
      <dsp:nvSpPr>
        <dsp:cNvPr id="0" name=""/>
        <dsp:cNvSpPr/>
      </dsp:nvSpPr>
      <dsp:spPr>
        <a:xfrm>
          <a:off x="3453684" y="1447447"/>
          <a:ext cx="1841529" cy="1108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Транспортный светофор</a:t>
          </a:r>
          <a:endParaRPr lang="ru-RU" sz="1200" b="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Пешеходный светофор</a:t>
          </a:r>
          <a:endParaRPr lang="ru-RU" sz="1200" b="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Ж/дорожный светофор</a:t>
          </a:r>
          <a:endParaRPr lang="ru-RU" sz="1200" b="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Белолунный Т-образный светофор</a:t>
          </a:r>
          <a:endParaRPr lang="ru-RU" sz="1200" b="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Реверсивный светофор</a:t>
          </a:r>
          <a:endParaRPr lang="ru-RU" sz="1200" b="0" kern="1200" dirty="0">
            <a:solidFill>
              <a:srgbClr val="7030A0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>
              <a:solidFill>
                <a:srgbClr val="7030A0"/>
              </a:solidFill>
            </a:rPr>
            <a:t>Светофор для велосипедистов</a:t>
          </a:r>
          <a:endParaRPr lang="ru-RU" sz="1200" b="0" kern="1200" dirty="0">
            <a:solidFill>
              <a:srgbClr val="7030A0"/>
            </a:solidFill>
          </a:endParaRPr>
        </a:p>
      </dsp:txBody>
      <dsp:txXfrm>
        <a:off x="3453684" y="1447447"/>
        <a:ext cx="1841529" cy="1108810"/>
      </dsp:txXfrm>
    </dsp:sp>
    <dsp:sp modelId="{33910B47-CECA-44D5-B164-A89B1B922805}">
      <dsp:nvSpPr>
        <dsp:cNvPr id="0" name=""/>
        <dsp:cNvSpPr/>
      </dsp:nvSpPr>
      <dsp:spPr>
        <a:xfrm>
          <a:off x="2164509" y="3133989"/>
          <a:ext cx="1588814" cy="1108810"/>
        </a:xfrm>
        <a:prstGeom prst="ellipse">
          <a:avLst/>
        </a:prstGeom>
        <a:solidFill>
          <a:srgbClr val="4BD0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2">
                  <a:lumMod val="75000"/>
                </a:schemeClr>
              </a:solidFill>
            </a:rPr>
            <a:t>Дорожные знаки</a:t>
          </a:r>
          <a:endParaRPr lang="ru-RU" sz="12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397185" y="3296370"/>
        <a:ext cx="1123462" cy="784048"/>
      </dsp:txXfrm>
    </dsp:sp>
    <dsp:sp modelId="{E8DAF4A7-F7DE-42FA-A1D5-DC27B5587C1F}">
      <dsp:nvSpPr>
        <dsp:cNvPr id="0" name=""/>
        <dsp:cNvSpPr/>
      </dsp:nvSpPr>
      <dsp:spPr>
        <a:xfrm>
          <a:off x="3264200" y="3133989"/>
          <a:ext cx="2383222" cy="11088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Предупреждающие знаки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Знаки приоритета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Запрещающие знаки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Предписывающие знаки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Знаки особых предписаний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Информационные знаки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Знаки сервиса</a:t>
          </a:r>
          <a:endParaRPr lang="ru-RU" sz="1200" b="1" kern="1200" dirty="0">
            <a:solidFill>
              <a:schemeClr val="tx1"/>
            </a:solidFill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1" kern="1200" dirty="0" smtClean="0">
              <a:solidFill>
                <a:schemeClr val="tx1"/>
              </a:solidFill>
            </a:rPr>
            <a:t>Знаки дополнительной информации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3264200" y="3133989"/>
        <a:ext cx="2383222" cy="1108810"/>
      </dsp:txXfrm>
    </dsp:sp>
    <dsp:sp modelId="{75419297-2811-475B-BBFD-84A22623294D}">
      <dsp:nvSpPr>
        <dsp:cNvPr id="0" name=""/>
        <dsp:cNvSpPr/>
      </dsp:nvSpPr>
      <dsp:spPr>
        <a:xfrm>
          <a:off x="1847691" y="4547031"/>
          <a:ext cx="1685802" cy="1108810"/>
        </a:xfrm>
        <a:prstGeom prst="ellipse">
          <a:avLst/>
        </a:prstGeom>
        <a:solidFill>
          <a:srgbClr val="FF7C8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5">
                  <a:lumMod val="10000"/>
                </a:schemeClr>
              </a:solidFill>
            </a:rPr>
            <a:t>Дорожная разметка </a:t>
          </a:r>
          <a:endParaRPr lang="ru-RU" sz="1400" b="1" kern="1200" dirty="0">
            <a:solidFill>
              <a:schemeClr val="accent5">
                <a:lumMod val="10000"/>
              </a:schemeClr>
            </a:solidFill>
          </a:endParaRPr>
        </a:p>
      </dsp:txBody>
      <dsp:txXfrm>
        <a:off x="2094571" y="4709412"/>
        <a:ext cx="1192042" cy="784048"/>
      </dsp:txXfrm>
    </dsp:sp>
    <dsp:sp modelId="{A46ABD0B-7BD0-48B7-9BA3-BE815E510322}">
      <dsp:nvSpPr>
        <dsp:cNvPr id="0" name=""/>
        <dsp:cNvSpPr/>
      </dsp:nvSpPr>
      <dsp:spPr>
        <a:xfrm>
          <a:off x="0" y="4813308"/>
          <a:ext cx="1771934" cy="1216686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rgbClr val="FFFF00"/>
              </a:solidFill>
            </a:rPr>
            <a:t>Дорожное покрытие</a:t>
          </a:r>
          <a:endParaRPr lang="ru-RU" sz="1400" b="1" kern="1200" dirty="0">
            <a:solidFill>
              <a:srgbClr val="FFFF00"/>
            </a:solidFill>
          </a:endParaRPr>
        </a:p>
      </dsp:txBody>
      <dsp:txXfrm>
        <a:off x="259494" y="4991488"/>
        <a:ext cx="1252946" cy="8603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F4A3C4-052B-4510-97A5-6C171DEB4367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EAA24-EE21-4F49-B925-8EFB7E36EC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045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EAA24-EE21-4F49-B925-8EFB7E36EC1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Начинать следует с красочной цветной картинки в центре.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Все слова должны быть написаны большими буквами.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Конструктивно все предложения должны быть визуально связаны между собой.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Не нужно слишком часто использовать ключевые слова.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Оптимально использовать один ключ на одну строчку.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Картинки и знакомые символы только придадут наглядности карте.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Лучше использовать несколько ярких цветов в проекте.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Не нужно пытаться ограничить собственное мышление. </a:t>
            </a:r>
          </a:p>
          <a:p>
            <a:r>
              <a:rPr lang="ru-RU" sz="800" dirty="0" smtClean="0">
                <a:solidFill>
                  <a:srgbClr val="000000"/>
                </a:solidFill>
                <a:latin typeface="Arial" panose="020B0604020202020204" pitchFamily="34" charset="0"/>
              </a:rPr>
              <a:t>Требуется фиксировать абсолютно все, что приходит в голову по заданной теме</a:t>
            </a: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Умение использовать ассоциации представляет собой один из важнейших факторов в деле совершенствования памяти и творческих возможностей. </a:t>
            </a:r>
            <a:r>
              <a:rPr lang="ru-RU" sz="8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Ассоциации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это инструмент, посредством которого наш мозг адекватно воспринимает реальный мир, соотнося наши текущие восприятия с предыдущим опытом, и, кроме того, является ключом, отпирающим двери к тайникам памяти и мышления.</a:t>
            </a: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Коль скоро центральный образ и базовые порядковые идеи  определены, ассоциации способны привести к самым потаенным глубинам знания о предмете  интереса.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Используйте стрелки, когда необходимо показать связи между элементами интеллект-карты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Глаз самопроизвольно следует за стрелками в направлении, которое они указывают, обнаруживая тем самым связь между отдельными элементами интеллект-карты. Стрелки могут быть однонаправленными, двунаправленными, варьироваться по длине, толщине, форме; могут использоваться также объемные стрелки. Их главное назначение - задавать направление.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Используйте цвета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Цвет играет роль одного из важнейших средств совершенствования памяти и творческих возможностей. Подбор удачных цветов для кодирования при составлении интеллект-карты обеспечит скорейший доступ к информации, позволит лучше запоминать информацию</a:t>
            </a:r>
            <a:r>
              <a:rPr lang="tt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будет способствовать увеличению числа и диапазона творческих идей. Цветные коды и символы могут применяться как в индивидуальной работе с интеллект-картами, так и групповой работе.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Используйте кодирование информации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Коды позволяют обеспечивать мгновенную связь между различными частями интеллект-карты. Кодами могут быть галочки, крестики, кружки, треугольники и т. п., или же они могут принимать гораздо более сложную форму.</a:t>
            </a: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Коды также позволяют вам экономить массу времени. Например, можно </a:t>
            </a:r>
            <a:r>
              <a:rPr lang="ru-RU" sz="8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разработать собственную систему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простых для запоминания </a:t>
            </a:r>
            <a:r>
              <a:rPr lang="ru-RU" sz="8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кодов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использовать ее во всех своих записях и конспектах, с тем, чтобы обозначать часто упоминаемых вами людей, явления, процессы и т. п.</a:t>
            </a: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умелом использовании палитры цветов, наборов символов, форм и образов коды способствуют более четкой и ясной организации категорий и иерархий. Их также удобно использовать для привязки неких специальных данных (например, биографических сведений) к интеллект-карте.</a:t>
            </a:r>
          </a:p>
          <a:p>
            <a:r>
              <a:rPr lang="ru-RU" sz="800" i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Стремитесь к ясности в выражении мыслей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Неясное выражение мысли затрудняет ее восприятие. Если</a:t>
            </a:r>
            <a:r>
              <a:rPr lang="ru-RU" sz="80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записи ведутся обычным беглым почерком, это скорее помеха, нежели помощь памяти. Придерживайтесь </a:t>
            </a:r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принципа: по одному ключевому на каждую линию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Каждое отдельно взятое слово способно породить тысячи ассоциаций. Помечая линии одни словом,  обеспечивается ассоциативная свобода. Важные формулировки при этом не теряются, и все возможные их варианты тоже.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Используйте печатные буквы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Печатные буквы имеют стандартную удобочитаемую форму, что дает возможность мозгу с большей легкостью их «фотографировать». Время, которое тратится на написание печатных букв, с лихвой компенсируется теми выгодами, которые они приносят, а именно более стремительное формирование ассоциаций и скорейшее вспоминание. Использование печатных букв также стимулирует стремление к лаконичности и краткости. Кроме того, то обстоятельство, какими буквами, прописными или строчными, написано слово, может служить индикатором относительной значимости слов в составе интеллект-карты.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Размещайте ключевые слова над соответствующими линиями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Линия, или ветвь, служит «скелетом», на который надета «плоть» в виде слов, образов, кодов и т. п. С помощью ветвей интеллект-карта приобретает структурную организованность и аккуратность; от того, как организованы ветви, зависит, будет ли карта ясной и </a:t>
            </a:r>
            <a:r>
              <a:rPr lang="ru-RU" sz="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легкозапоминаемой</a:t>
            </a:r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Ветви также стимулируют поиск новых ассоциаций и, в процессе этого, дальнейшее развитие интеллект-карты.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</a:t>
            </a:r>
            <a:r>
              <a:rPr lang="tt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</a:t>
            </a:r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дите за тем, чтобы длина линии примерно ровнялась длине соответствующего ключевого слова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Этот закон позволяет размещать слова теснее друг к другу, тем самым способствуя скорейшей ассоциации. Кроме того, сэкономленное пространство позволяет включить в интеллект-карту большее количество информации.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Соединяйте линии с другими линиями и следите за тем, чтобы главные ветви карты соединялись с центральным образом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Соединяя линии в своей интеллект-карте, тем самым как бы обеспечивается связность  мыслей. Линии можно видоизменять в стрелки, кривые, петли, окружности, овалы, треугольники, многоугольники - словом, превращать их в фигуры любой формы, пришедшейся по вкусу.</a:t>
            </a:r>
          </a:p>
          <a:p>
            <a:r>
              <a:rPr lang="ru-RU" sz="8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Делайте главные линии плавными и более жирными</a:t>
            </a:r>
            <a:endParaRPr lang="ru-RU" sz="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Посредством эмфазы жирные линии автоматически сигнализируют мозгу о важности связанных с ними идей и понятий. Если  преимущества интеллект-карты используются для нужд какого-либо исследования, в процессе создания интеллект-карты можно столкнуться с тем, что периферийные идеи оказываются более значимыми, нежели те, что изначально занимали центральное место. В таких случаях соответствующие линии делаются жирными. Слегка извилистые, плавные, проведенные от руки линии более отвечают духу и целям интеллект-карты, нежели начерченные с помощью линейки.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D283E5-57CE-48AE-8E0A-91DEBD49BEB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369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696" y="1979"/>
              <a:ext cx="3132" cy="324"/>
              <a:chOff x="696" y="894"/>
              <a:chExt cx="3132" cy="324"/>
            </a:xfrm>
          </p:grpSpPr>
          <p:sp>
            <p:nvSpPr>
              <p:cNvPr id="87" name="Rectangle 4"/>
              <p:cNvSpPr>
                <a:spLocks noChangeArrowheads="1"/>
              </p:cNvSpPr>
              <p:nvPr userDrawn="1"/>
            </p:nvSpPr>
            <p:spPr bwMode="ltGray">
              <a:xfrm>
                <a:off x="696" y="894"/>
                <a:ext cx="1104" cy="28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88" name="Rectangle 5"/>
              <p:cNvSpPr>
                <a:spLocks noChangeArrowheads="1"/>
              </p:cNvSpPr>
              <p:nvPr userDrawn="1"/>
            </p:nvSpPr>
            <p:spPr bwMode="ltGray">
              <a:xfrm>
                <a:off x="696" y="1122"/>
                <a:ext cx="1440" cy="9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89" name="Rectangle 6"/>
              <p:cNvSpPr>
                <a:spLocks noChangeArrowheads="1"/>
              </p:cNvSpPr>
              <p:nvPr userDrawn="1"/>
            </p:nvSpPr>
            <p:spPr bwMode="ltGray">
              <a:xfrm>
                <a:off x="1716" y="1068"/>
                <a:ext cx="2112" cy="108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90" name="Rectangle 7"/>
              <p:cNvSpPr>
                <a:spLocks noChangeArrowheads="1"/>
              </p:cNvSpPr>
              <p:nvPr userDrawn="1"/>
            </p:nvSpPr>
            <p:spPr bwMode="ltGray">
              <a:xfrm>
                <a:off x="1713" y="954"/>
                <a:ext cx="1872" cy="144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</p:grpSp>
        <p:sp>
          <p:nvSpPr>
            <p:cNvPr id="6" name="Rectangle 8"/>
            <p:cNvSpPr>
              <a:spLocks noChangeArrowheads="1"/>
            </p:cNvSpPr>
            <p:nvPr userDrawn="1"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sz="1800"/>
            </a:p>
          </p:txBody>
        </p:sp>
        <p:grpSp>
          <p:nvGrpSpPr>
            <p:cNvPr id="4" name="Group 9"/>
            <p:cNvGrpSpPr>
              <a:grpSpLocks/>
            </p:cNvGrpSpPr>
            <p:nvPr userDrawn="1"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5" name="Group 10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65" name="Line 11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6" name="Line 12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7" name="Line 13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8" name="Line 14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9" name="Line 15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0" name="Line 16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" name="Line 17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" name="Line 18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3" name="Line 19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4" name="Line 20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5" name="Line 21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6" name="Line 22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7" name="Line 23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8" name="Line 24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9" name="Line 25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" name="Line 26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1" name="Line 27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2" name="Line 28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3" name="Line 29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4" name="Line 30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5" name="Line 31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6" name="Line 32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7" name="Group 33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36" name="Line 34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7" name="Line 35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" name="Line 36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9" name="Line 37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0" name="Line 38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" name="Line 39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2" name="Line 40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3" name="Line 41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4" name="Line 42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5" name="Line 43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" name="Line 44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7" name="Line 45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8" name="Line 46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9" name="Line 47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0" name="Line 48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1" name="Line 49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2" name="Line 50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3" name="Line 51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4" name="Line 52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Line 53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Line 54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7" name="Line 55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8" name="Line 56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9" name="Line 57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0" name="Line 58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" name="Line 59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2" name="Line 60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3" name="Line 61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" name="Line 62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8" name="Group 63"/>
            <p:cNvGrpSpPr>
              <a:grpSpLocks/>
            </p:cNvGrpSpPr>
            <p:nvPr userDrawn="1"/>
          </p:nvGrpSpPr>
          <p:grpSpPr bwMode="auto">
            <a:xfrm>
              <a:off x="4512" y="3984"/>
              <a:ext cx="912" cy="288"/>
              <a:chOff x="4512" y="3984"/>
              <a:chExt cx="912" cy="288"/>
            </a:xfrm>
          </p:grpSpPr>
          <p:sp>
            <p:nvSpPr>
              <p:cNvPr id="29" name="Rectangle 64" descr="60%"/>
              <p:cNvSpPr>
                <a:spLocks noChangeArrowheads="1"/>
              </p:cNvSpPr>
              <p:nvPr userDrawn="1"/>
            </p:nvSpPr>
            <p:spPr bwMode="ltGray">
              <a:xfrm>
                <a:off x="4560" y="4032"/>
                <a:ext cx="816" cy="192"/>
              </a:xfrm>
              <a:prstGeom prst="rect">
                <a:avLst/>
              </a:prstGeom>
              <a:pattFill prst="pct60">
                <a:fgClr>
                  <a:schemeClr val="folHlink"/>
                </a:fgClr>
                <a:bgClr>
                  <a:schemeClr val="bg1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30" name="Line 65"/>
              <p:cNvSpPr>
                <a:spLocks noChangeShapeType="1"/>
              </p:cNvSpPr>
              <p:nvPr userDrawn="1"/>
            </p:nvSpPr>
            <p:spPr bwMode="ltGray">
              <a:xfrm>
                <a:off x="4512" y="4032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Line 66"/>
              <p:cNvSpPr>
                <a:spLocks noChangeShapeType="1"/>
              </p:cNvSpPr>
              <p:nvPr userDrawn="1"/>
            </p:nvSpPr>
            <p:spPr bwMode="ltGray">
              <a:xfrm>
                <a:off x="4512" y="422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Line 67"/>
              <p:cNvSpPr>
                <a:spLocks noChangeShapeType="1"/>
              </p:cNvSpPr>
              <p:nvPr userDrawn="1"/>
            </p:nvSpPr>
            <p:spPr bwMode="ltGray">
              <a:xfrm>
                <a:off x="4560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Line 68"/>
              <p:cNvSpPr>
                <a:spLocks noChangeShapeType="1"/>
              </p:cNvSpPr>
              <p:nvPr userDrawn="1"/>
            </p:nvSpPr>
            <p:spPr bwMode="ltGray">
              <a:xfrm>
                <a:off x="5376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Line 69"/>
            <p:cNvSpPr>
              <a:spLocks noChangeShapeType="1"/>
            </p:cNvSpPr>
            <p:nvPr userDrawn="1"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70"/>
            <p:cNvGrpSpPr>
              <a:grpSpLocks/>
            </p:cNvGrpSpPr>
            <p:nvPr userDrawn="1"/>
          </p:nvGrpSpPr>
          <p:grpSpPr bwMode="auto">
            <a:xfrm>
              <a:off x="261" y="1962"/>
              <a:ext cx="3567" cy="1494"/>
              <a:chOff x="261" y="877"/>
              <a:chExt cx="3567" cy="1494"/>
            </a:xfrm>
          </p:grpSpPr>
          <p:sp>
            <p:nvSpPr>
              <p:cNvPr id="11" name="Line 71"/>
              <p:cNvSpPr>
                <a:spLocks noChangeShapeType="1"/>
              </p:cNvSpPr>
              <p:nvPr/>
            </p:nvSpPr>
            <p:spPr bwMode="ltGray">
              <a:xfrm flipH="1">
                <a:off x="261" y="951"/>
                <a:ext cx="1533" cy="3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Line 72"/>
              <p:cNvSpPr>
                <a:spLocks noChangeShapeType="1"/>
              </p:cNvSpPr>
              <p:nvPr/>
            </p:nvSpPr>
            <p:spPr bwMode="ltGray">
              <a:xfrm>
                <a:off x="383" y="879"/>
                <a:ext cx="0" cy="149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73"/>
              <p:cNvSpPr>
                <a:spLocks/>
              </p:cNvSpPr>
              <p:nvPr/>
            </p:nvSpPr>
            <p:spPr bwMode="ltGray">
              <a:xfrm rot="16200000" flipH="1">
                <a:off x="302" y="876"/>
                <a:ext cx="156" cy="157"/>
              </a:xfrm>
              <a:custGeom>
                <a:avLst/>
                <a:gdLst>
                  <a:gd name="T0" fmla="*/ 76 w 43195"/>
                  <a:gd name="T1" fmla="*/ 0 h 43200"/>
                  <a:gd name="T2" fmla="*/ 0 w 43195"/>
                  <a:gd name="T3" fmla="*/ 80 h 43200"/>
                  <a:gd name="T4" fmla="*/ 78 w 43195"/>
                  <a:gd name="T5" fmla="*/ 79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lnTo>
                      <a:pt x="21114" y="5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Arc 74"/>
              <p:cNvSpPr>
                <a:spLocks/>
              </p:cNvSpPr>
              <p:nvPr userDrawn="1"/>
            </p:nvSpPr>
            <p:spPr bwMode="ltGray">
              <a:xfrm>
                <a:off x="692" y="895"/>
                <a:ext cx="267" cy="209"/>
              </a:xfrm>
              <a:custGeom>
                <a:avLst/>
                <a:gdLst>
                  <a:gd name="T0" fmla="*/ 255 w 38387"/>
                  <a:gd name="T1" fmla="*/ 0 h 30163"/>
                  <a:gd name="T2" fmla="*/ 0 w 38387"/>
                  <a:gd name="T3" fmla="*/ 154 h 30163"/>
                  <a:gd name="T4" fmla="*/ 117 w 38387"/>
                  <a:gd name="T5" fmla="*/ 59 h 301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387" h="30163" fill="none" extrusionOk="0">
                    <a:moveTo>
                      <a:pt x="36617" y="-1"/>
                    </a:moveTo>
                    <a:cubicBezTo>
                      <a:pt x="37784" y="2703"/>
                      <a:pt x="38387" y="5617"/>
                      <a:pt x="38387" y="8563"/>
                    </a:cubicBezTo>
                    <a:cubicBezTo>
                      <a:pt x="38387" y="20492"/>
                      <a:pt x="28716" y="30163"/>
                      <a:pt x="16787" y="30163"/>
                    </a:cubicBezTo>
                    <a:cubicBezTo>
                      <a:pt x="10269" y="30163"/>
                      <a:pt x="4101" y="27220"/>
                      <a:pt x="0" y="22155"/>
                    </a:cubicBezTo>
                  </a:path>
                  <a:path w="38387" h="30163" stroke="0" extrusionOk="0">
                    <a:moveTo>
                      <a:pt x="36617" y="-1"/>
                    </a:moveTo>
                    <a:cubicBezTo>
                      <a:pt x="37784" y="2703"/>
                      <a:pt x="38387" y="5617"/>
                      <a:pt x="38387" y="8563"/>
                    </a:cubicBezTo>
                    <a:cubicBezTo>
                      <a:pt x="38387" y="20492"/>
                      <a:pt x="28716" y="30163"/>
                      <a:pt x="16787" y="30163"/>
                    </a:cubicBezTo>
                    <a:cubicBezTo>
                      <a:pt x="10269" y="30163"/>
                      <a:pt x="4101" y="27220"/>
                      <a:pt x="0" y="22155"/>
                    </a:cubicBezTo>
                    <a:lnTo>
                      <a:pt x="16787" y="8563"/>
                    </a:lnTo>
                    <a:lnTo>
                      <a:pt x="36617" y="-1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Arc 75"/>
              <p:cNvSpPr>
                <a:spLocks/>
              </p:cNvSpPr>
              <p:nvPr userDrawn="1"/>
            </p:nvSpPr>
            <p:spPr bwMode="ltGray">
              <a:xfrm flipV="1">
                <a:off x="834" y="893"/>
                <a:ext cx="288" cy="322"/>
              </a:xfrm>
              <a:custGeom>
                <a:avLst/>
                <a:gdLst>
                  <a:gd name="T0" fmla="*/ 147 w 21600"/>
                  <a:gd name="T1" fmla="*/ 322 h 24179"/>
                  <a:gd name="T2" fmla="*/ 9 w 21600"/>
                  <a:gd name="T3" fmla="*/ 0 h 24179"/>
                  <a:gd name="T4" fmla="*/ 288 w 21600"/>
                  <a:gd name="T5" fmla="*/ 71 h 2417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4179" fill="none" extrusionOk="0">
                    <a:moveTo>
                      <a:pt x="10995" y="24178"/>
                    </a:moveTo>
                    <a:cubicBezTo>
                      <a:pt x="4202" y="20350"/>
                      <a:pt x="0" y="13158"/>
                      <a:pt x="0" y="5361"/>
                    </a:cubicBezTo>
                    <a:cubicBezTo>
                      <a:pt x="-1" y="3552"/>
                      <a:pt x="227" y="1751"/>
                      <a:pt x="675" y="-1"/>
                    </a:cubicBezTo>
                  </a:path>
                  <a:path w="21600" h="24179" stroke="0" extrusionOk="0">
                    <a:moveTo>
                      <a:pt x="10995" y="24178"/>
                    </a:moveTo>
                    <a:cubicBezTo>
                      <a:pt x="4202" y="20350"/>
                      <a:pt x="0" y="13158"/>
                      <a:pt x="0" y="5361"/>
                    </a:cubicBezTo>
                    <a:cubicBezTo>
                      <a:pt x="-1" y="3552"/>
                      <a:pt x="227" y="1751"/>
                      <a:pt x="675" y="-1"/>
                    </a:cubicBezTo>
                    <a:lnTo>
                      <a:pt x="21600" y="5361"/>
                    </a:lnTo>
                    <a:lnTo>
                      <a:pt x="10995" y="24178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Arc 76"/>
              <p:cNvSpPr>
                <a:spLocks/>
              </p:cNvSpPr>
              <p:nvPr userDrawn="1"/>
            </p:nvSpPr>
            <p:spPr bwMode="ltGray">
              <a:xfrm flipV="1">
                <a:off x="1124" y="888"/>
                <a:ext cx="288" cy="329"/>
              </a:xfrm>
              <a:custGeom>
                <a:avLst/>
                <a:gdLst>
                  <a:gd name="T0" fmla="*/ 280 w 21600"/>
                  <a:gd name="T1" fmla="*/ 0 h 24653"/>
                  <a:gd name="T2" fmla="*/ 118 w 21600"/>
                  <a:gd name="T3" fmla="*/ 329 h 24653"/>
                  <a:gd name="T4" fmla="*/ 0 w 21600"/>
                  <a:gd name="T5" fmla="*/ 66 h 2465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4653" fill="none" extrusionOk="0">
                    <a:moveTo>
                      <a:pt x="21029" y="-1"/>
                    </a:moveTo>
                    <a:cubicBezTo>
                      <a:pt x="21408" y="1616"/>
                      <a:pt x="21600" y="3272"/>
                      <a:pt x="21600" y="4933"/>
                    </a:cubicBezTo>
                    <a:cubicBezTo>
                      <a:pt x="21600" y="13452"/>
                      <a:pt x="16591" y="21176"/>
                      <a:pt x="8813" y="24653"/>
                    </a:cubicBezTo>
                  </a:path>
                  <a:path w="21600" h="24653" stroke="0" extrusionOk="0">
                    <a:moveTo>
                      <a:pt x="21029" y="-1"/>
                    </a:moveTo>
                    <a:cubicBezTo>
                      <a:pt x="21408" y="1616"/>
                      <a:pt x="21600" y="3272"/>
                      <a:pt x="21600" y="4933"/>
                    </a:cubicBezTo>
                    <a:cubicBezTo>
                      <a:pt x="21600" y="13452"/>
                      <a:pt x="16591" y="21176"/>
                      <a:pt x="8813" y="24653"/>
                    </a:cubicBezTo>
                    <a:lnTo>
                      <a:pt x="0" y="4933"/>
                    </a:lnTo>
                    <a:lnTo>
                      <a:pt x="21029" y="-1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Line 77"/>
              <p:cNvSpPr>
                <a:spLocks noChangeShapeType="1"/>
              </p:cNvSpPr>
              <p:nvPr userDrawn="1"/>
            </p:nvSpPr>
            <p:spPr bwMode="ltGray">
              <a:xfrm flipV="1">
                <a:off x="720" y="891"/>
                <a:ext cx="417" cy="327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Line 78"/>
              <p:cNvSpPr>
                <a:spLocks noChangeShapeType="1"/>
              </p:cNvSpPr>
              <p:nvPr userDrawn="1"/>
            </p:nvSpPr>
            <p:spPr bwMode="ltGray">
              <a:xfrm>
                <a:off x="771" y="891"/>
                <a:ext cx="300" cy="324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Arc 79"/>
              <p:cNvSpPr>
                <a:spLocks/>
              </p:cNvSpPr>
              <p:nvPr userDrawn="1"/>
            </p:nvSpPr>
            <p:spPr bwMode="ltGray">
              <a:xfrm flipV="1">
                <a:off x="2708" y="954"/>
                <a:ext cx="727" cy="619"/>
              </a:xfrm>
              <a:custGeom>
                <a:avLst/>
                <a:gdLst>
                  <a:gd name="T0" fmla="*/ 174 w 18917"/>
                  <a:gd name="T1" fmla="*/ 619 h 16117"/>
                  <a:gd name="T2" fmla="*/ 0 w 18917"/>
                  <a:gd name="T3" fmla="*/ 400 h 16117"/>
                  <a:gd name="T4" fmla="*/ 727 w 18917"/>
                  <a:gd name="T5" fmla="*/ 0 h 161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917" h="16117" fill="none" extrusionOk="0">
                    <a:moveTo>
                      <a:pt x="4536" y="16116"/>
                    </a:moveTo>
                    <a:cubicBezTo>
                      <a:pt x="2713" y="14490"/>
                      <a:pt x="1179" y="12565"/>
                      <a:pt x="-1" y="10426"/>
                    </a:cubicBezTo>
                  </a:path>
                  <a:path w="18917" h="16117" stroke="0" extrusionOk="0">
                    <a:moveTo>
                      <a:pt x="4536" y="16116"/>
                    </a:moveTo>
                    <a:cubicBezTo>
                      <a:pt x="2713" y="14490"/>
                      <a:pt x="1179" y="12565"/>
                      <a:pt x="-1" y="10426"/>
                    </a:cubicBezTo>
                    <a:lnTo>
                      <a:pt x="18917" y="0"/>
                    </a:lnTo>
                    <a:lnTo>
                      <a:pt x="4536" y="16116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Arc 80"/>
              <p:cNvSpPr>
                <a:spLocks/>
              </p:cNvSpPr>
              <p:nvPr userDrawn="1"/>
            </p:nvSpPr>
            <p:spPr bwMode="ltGray">
              <a:xfrm>
                <a:off x="3076" y="922"/>
                <a:ext cx="425" cy="215"/>
              </a:xfrm>
              <a:custGeom>
                <a:avLst/>
                <a:gdLst>
                  <a:gd name="T0" fmla="*/ 425 w 42771"/>
                  <a:gd name="T1" fmla="*/ 33 h 21600"/>
                  <a:gd name="T2" fmla="*/ 0 w 42771"/>
                  <a:gd name="T3" fmla="*/ 27 h 21600"/>
                  <a:gd name="T4" fmla="*/ 213 w 42771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2771" h="21600" fill="none" extrusionOk="0">
                    <a:moveTo>
                      <a:pt x="42771" y="3334"/>
                    </a:moveTo>
                    <a:cubicBezTo>
                      <a:pt x="41128" y="13848"/>
                      <a:pt x="32072" y="21599"/>
                      <a:pt x="21430" y="21600"/>
                    </a:cubicBezTo>
                    <a:cubicBezTo>
                      <a:pt x="10545" y="21600"/>
                      <a:pt x="1361" y="13501"/>
                      <a:pt x="-1" y="2703"/>
                    </a:cubicBezTo>
                  </a:path>
                  <a:path w="42771" h="21600" stroke="0" extrusionOk="0">
                    <a:moveTo>
                      <a:pt x="42771" y="3334"/>
                    </a:moveTo>
                    <a:cubicBezTo>
                      <a:pt x="41128" y="13848"/>
                      <a:pt x="32072" y="21599"/>
                      <a:pt x="21430" y="21600"/>
                    </a:cubicBezTo>
                    <a:cubicBezTo>
                      <a:pt x="10545" y="21600"/>
                      <a:pt x="1361" y="13501"/>
                      <a:pt x="-1" y="2703"/>
                    </a:cubicBezTo>
                    <a:lnTo>
                      <a:pt x="21430" y="0"/>
                    </a:lnTo>
                    <a:lnTo>
                      <a:pt x="42771" y="3334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Arc 81"/>
              <p:cNvSpPr>
                <a:spLocks/>
              </p:cNvSpPr>
              <p:nvPr userDrawn="1"/>
            </p:nvSpPr>
            <p:spPr bwMode="ltGray">
              <a:xfrm flipH="1" flipV="1">
                <a:off x="3441" y="1037"/>
                <a:ext cx="288" cy="144"/>
              </a:xfrm>
              <a:custGeom>
                <a:avLst/>
                <a:gdLst>
                  <a:gd name="T0" fmla="*/ 288 w 43129"/>
                  <a:gd name="T1" fmla="*/ 9 h 21600"/>
                  <a:gd name="T2" fmla="*/ 0 w 43129"/>
                  <a:gd name="T3" fmla="*/ 7 h 21600"/>
                  <a:gd name="T4" fmla="*/ 144 w 43129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129" h="21600" fill="none" extrusionOk="0">
                    <a:moveTo>
                      <a:pt x="43128" y="1347"/>
                    </a:moveTo>
                    <a:cubicBezTo>
                      <a:pt x="42417" y="12731"/>
                      <a:pt x="32976" y="21599"/>
                      <a:pt x="21571" y="21600"/>
                    </a:cubicBezTo>
                    <a:cubicBezTo>
                      <a:pt x="10074" y="21600"/>
                      <a:pt x="593" y="12595"/>
                      <a:pt x="-1" y="1115"/>
                    </a:cubicBezTo>
                  </a:path>
                  <a:path w="43129" h="21600" stroke="0" extrusionOk="0">
                    <a:moveTo>
                      <a:pt x="43128" y="1347"/>
                    </a:moveTo>
                    <a:cubicBezTo>
                      <a:pt x="42417" y="12731"/>
                      <a:pt x="32976" y="21599"/>
                      <a:pt x="21571" y="21600"/>
                    </a:cubicBezTo>
                    <a:cubicBezTo>
                      <a:pt x="10074" y="21600"/>
                      <a:pt x="593" y="12595"/>
                      <a:pt x="-1" y="1115"/>
                    </a:cubicBezTo>
                    <a:lnTo>
                      <a:pt x="21571" y="0"/>
                    </a:lnTo>
                    <a:lnTo>
                      <a:pt x="43128" y="1347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Arc 82"/>
              <p:cNvSpPr>
                <a:spLocks/>
              </p:cNvSpPr>
              <p:nvPr userDrawn="1"/>
            </p:nvSpPr>
            <p:spPr bwMode="ltGray">
              <a:xfrm flipH="1" flipV="1">
                <a:off x="2745" y="1045"/>
                <a:ext cx="201" cy="130"/>
              </a:xfrm>
              <a:custGeom>
                <a:avLst/>
                <a:gdLst>
                  <a:gd name="T0" fmla="*/ 196 w 43200"/>
                  <a:gd name="T1" fmla="*/ 0 h 28005"/>
                  <a:gd name="T2" fmla="*/ 4 w 43200"/>
                  <a:gd name="T3" fmla="*/ 3 h 28005"/>
                  <a:gd name="T4" fmla="*/ 100 w 43200"/>
                  <a:gd name="T5" fmla="*/ 30 h 280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28005" fill="none" extrusionOk="0">
                    <a:moveTo>
                      <a:pt x="42228" y="0"/>
                    </a:moveTo>
                    <a:cubicBezTo>
                      <a:pt x="42872" y="2074"/>
                      <a:pt x="43200" y="4233"/>
                      <a:pt x="43200" y="6405"/>
                    </a:cubicBezTo>
                    <a:cubicBezTo>
                      <a:pt x="43200" y="18334"/>
                      <a:pt x="33529" y="28005"/>
                      <a:pt x="21600" y="28005"/>
                    </a:cubicBezTo>
                    <a:cubicBezTo>
                      <a:pt x="9670" y="28005"/>
                      <a:pt x="0" y="18334"/>
                      <a:pt x="0" y="6405"/>
                    </a:cubicBezTo>
                    <a:cubicBezTo>
                      <a:pt x="-1" y="4481"/>
                      <a:pt x="257" y="2565"/>
                      <a:pt x="764" y="710"/>
                    </a:cubicBezTo>
                  </a:path>
                  <a:path w="43200" h="28005" stroke="0" extrusionOk="0">
                    <a:moveTo>
                      <a:pt x="42228" y="0"/>
                    </a:moveTo>
                    <a:cubicBezTo>
                      <a:pt x="42872" y="2074"/>
                      <a:pt x="43200" y="4233"/>
                      <a:pt x="43200" y="6405"/>
                    </a:cubicBezTo>
                    <a:cubicBezTo>
                      <a:pt x="43200" y="18334"/>
                      <a:pt x="33529" y="28005"/>
                      <a:pt x="21600" y="28005"/>
                    </a:cubicBezTo>
                    <a:cubicBezTo>
                      <a:pt x="9670" y="28005"/>
                      <a:pt x="0" y="18334"/>
                      <a:pt x="0" y="6405"/>
                    </a:cubicBezTo>
                    <a:cubicBezTo>
                      <a:pt x="-1" y="4481"/>
                      <a:pt x="257" y="2565"/>
                      <a:pt x="764" y="710"/>
                    </a:cubicBezTo>
                    <a:lnTo>
                      <a:pt x="21600" y="6405"/>
                    </a:lnTo>
                    <a:lnTo>
                      <a:pt x="42228" y="0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Line 83"/>
              <p:cNvSpPr>
                <a:spLocks noChangeShapeType="1"/>
              </p:cNvSpPr>
              <p:nvPr userDrawn="1"/>
            </p:nvSpPr>
            <p:spPr bwMode="ltGray">
              <a:xfrm>
                <a:off x="2784" y="960"/>
                <a:ext cx="219" cy="216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84"/>
              <p:cNvSpPr>
                <a:spLocks noChangeShapeType="1"/>
              </p:cNvSpPr>
              <p:nvPr userDrawn="1"/>
            </p:nvSpPr>
            <p:spPr bwMode="ltGray">
              <a:xfrm>
                <a:off x="3282" y="951"/>
                <a:ext cx="300" cy="22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85"/>
              <p:cNvSpPr>
                <a:spLocks noChangeShapeType="1"/>
              </p:cNvSpPr>
              <p:nvPr userDrawn="1"/>
            </p:nvSpPr>
            <p:spPr bwMode="ltGray">
              <a:xfrm flipH="1">
                <a:off x="2976" y="951"/>
                <a:ext cx="300" cy="22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86"/>
              <p:cNvSpPr>
                <a:spLocks noChangeShapeType="1"/>
              </p:cNvSpPr>
              <p:nvPr userDrawn="1"/>
            </p:nvSpPr>
            <p:spPr bwMode="ltGray">
              <a:xfrm>
                <a:off x="3279" y="951"/>
                <a:ext cx="0" cy="225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87"/>
              <p:cNvSpPr>
                <a:spLocks noChangeShapeType="1"/>
              </p:cNvSpPr>
              <p:nvPr userDrawn="1"/>
            </p:nvSpPr>
            <p:spPr bwMode="ltGray">
              <a:xfrm>
                <a:off x="3579" y="951"/>
                <a:ext cx="0" cy="297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Line 88"/>
              <p:cNvSpPr>
                <a:spLocks noChangeShapeType="1"/>
              </p:cNvSpPr>
              <p:nvPr userDrawn="1"/>
            </p:nvSpPr>
            <p:spPr bwMode="ltGray">
              <a:xfrm>
                <a:off x="288" y="1176"/>
                <a:ext cx="3540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2617" name="Rectangle 89"/>
          <p:cNvSpPr>
            <a:spLocks noGrp="1" noChangeArrowheads="1"/>
          </p:cNvSpPr>
          <p:nvPr>
            <p:ph type="ctrTitle"/>
          </p:nvPr>
        </p:nvSpPr>
        <p:spPr>
          <a:xfrm>
            <a:off x="990600" y="1752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2618" name="Rectangle 90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990600" y="3886200"/>
            <a:ext cx="6400800" cy="175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1" name="Rectangle 91"/>
          <p:cNvSpPr>
            <a:spLocks noGrp="1" noChangeArrowheads="1"/>
          </p:cNvSpPr>
          <p:nvPr>
            <p:ph type="dt" sz="half" idx="10"/>
          </p:nvPr>
        </p:nvSpPr>
        <p:spPr>
          <a:xfrm>
            <a:off x="7239000" y="6248400"/>
            <a:ext cx="1339850" cy="457200"/>
          </a:xfrm>
        </p:spPr>
        <p:txBody>
          <a:bodyPr/>
          <a:lstStyle>
            <a:lvl1pPr algn="ctr"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92" name="Rectangle 9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3" name="Rectangle 9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10350" y="304800"/>
            <a:ext cx="200025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04800"/>
            <a:ext cx="584835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38200" y="1905000"/>
            <a:ext cx="77724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77724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304800"/>
            <a:ext cx="8001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5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8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4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3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6" name="Rectangle 8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8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0" y="192"/>
                <a:ext cx="5760" cy="4032"/>
                <a:chOff x="0" y="192"/>
                <a:chExt cx="5760" cy="4032"/>
              </a:xfrm>
            </p:grpSpPr>
            <p:sp>
              <p:nvSpPr>
                <p:cNvPr id="1088" name="Line 5"/>
                <p:cNvSpPr>
                  <a:spLocks noChangeShapeType="1"/>
                </p:cNvSpPr>
                <p:nvPr/>
              </p:nvSpPr>
              <p:spPr bwMode="white">
                <a:xfrm>
                  <a:off x="0" y="19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9" name="Line 6"/>
                <p:cNvSpPr>
                  <a:spLocks noChangeShapeType="1"/>
                </p:cNvSpPr>
                <p:nvPr/>
              </p:nvSpPr>
              <p:spPr bwMode="white">
                <a:xfrm>
                  <a:off x="0" y="38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0" name="Line 7"/>
                <p:cNvSpPr>
                  <a:spLocks noChangeShapeType="1"/>
                </p:cNvSpPr>
                <p:nvPr/>
              </p:nvSpPr>
              <p:spPr bwMode="white">
                <a:xfrm>
                  <a:off x="0" y="57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1" name="Line 8"/>
                <p:cNvSpPr>
                  <a:spLocks noChangeShapeType="1"/>
                </p:cNvSpPr>
                <p:nvPr/>
              </p:nvSpPr>
              <p:spPr bwMode="white">
                <a:xfrm>
                  <a:off x="0" y="76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2" name="Line 9"/>
                <p:cNvSpPr>
                  <a:spLocks noChangeShapeType="1"/>
                </p:cNvSpPr>
                <p:nvPr/>
              </p:nvSpPr>
              <p:spPr bwMode="white">
                <a:xfrm>
                  <a:off x="0" y="96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3" name="Line 10"/>
                <p:cNvSpPr>
                  <a:spLocks noChangeShapeType="1"/>
                </p:cNvSpPr>
                <p:nvPr/>
              </p:nvSpPr>
              <p:spPr bwMode="white">
                <a:xfrm>
                  <a:off x="0" y="115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4" name="Line 11"/>
                <p:cNvSpPr>
                  <a:spLocks noChangeShapeType="1"/>
                </p:cNvSpPr>
                <p:nvPr/>
              </p:nvSpPr>
              <p:spPr bwMode="white">
                <a:xfrm>
                  <a:off x="0" y="134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5" name="Line 12"/>
                <p:cNvSpPr>
                  <a:spLocks noChangeShapeType="1"/>
                </p:cNvSpPr>
                <p:nvPr/>
              </p:nvSpPr>
              <p:spPr bwMode="white">
                <a:xfrm>
                  <a:off x="0" y="153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6" name="Line 13"/>
                <p:cNvSpPr>
                  <a:spLocks noChangeShapeType="1"/>
                </p:cNvSpPr>
                <p:nvPr/>
              </p:nvSpPr>
              <p:spPr bwMode="white">
                <a:xfrm>
                  <a:off x="0" y="172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7" name="Line 14"/>
                <p:cNvSpPr>
                  <a:spLocks noChangeShapeType="1"/>
                </p:cNvSpPr>
                <p:nvPr/>
              </p:nvSpPr>
              <p:spPr bwMode="white">
                <a:xfrm>
                  <a:off x="0" y="192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8" name="Line 15"/>
                <p:cNvSpPr>
                  <a:spLocks noChangeShapeType="1"/>
                </p:cNvSpPr>
                <p:nvPr/>
              </p:nvSpPr>
              <p:spPr bwMode="white">
                <a:xfrm>
                  <a:off x="0" y="211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9" name="Line 16"/>
                <p:cNvSpPr>
                  <a:spLocks noChangeShapeType="1"/>
                </p:cNvSpPr>
                <p:nvPr/>
              </p:nvSpPr>
              <p:spPr bwMode="white">
                <a:xfrm>
                  <a:off x="0" y="230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0" name="Line 17"/>
                <p:cNvSpPr>
                  <a:spLocks noChangeShapeType="1"/>
                </p:cNvSpPr>
                <p:nvPr/>
              </p:nvSpPr>
              <p:spPr bwMode="white">
                <a:xfrm>
                  <a:off x="0" y="249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1" name="Line 18"/>
                <p:cNvSpPr>
                  <a:spLocks noChangeShapeType="1"/>
                </p:cNvSpPr>
                <p:nvPr/>
              </p:nvSpPr>
              <p:spPr bwMode="white">
                <a:xfrm>
                  <a:off x="0" y="268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2" name="Line 19"/>
                <p:cNvSpPr>
                  <a:spLocks noChangeShapeType="1"/>
                </p:cNvSpPr>
                <p:nvPr/>
              </p:nvSpPr>
              <p:spPr bwMode="white">
                <a:xfrm>
                  <a:off x="0" y="288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3" name="Line 20"/>
                <p:cNvSpPr>
                  <a:spLocks noChangeShapeType="1"/>
                </p:cNvSpPr>
                <p:nvPr/>
              </p:nvSpPr>
              <p:spPr bwMode="white">
                <a:xfrm>
                  <a:off x="0" y="307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4" name="Line 21"/>
                <p:cNvSpPr>
                  <a:spLocks noChangeShapeType="1"/>
                </p:cNvSpPr>
                <p:nvPr/>
              </p:nvSpPr>
              <p:spPr bwMode="white">
                <a:xfrm>
                  <a:off x="0" y="326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5" name="Line 22"/>
                <p:cNvSpPr>
                  <a:spLocks noChangeShapeType="1"/>
                </p:cNvSpPr>
                <p:nvPr/>
              </p:nvSpPr>
              <p:spPr bwMode="white">
                <a:xfrm>
                  <a:off x="0" y="3456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6" name="Line 23"/>
                <p:cNvSpPr>
                  <a:spLocks noChangeShapeType="1"/>
                </p:cNvSpPr>
                <p:nvPr/>
              </p:nvSpPr>
              <p:spPr bwMode="white">
                <a:xfrm>
                  <a:off x="0" y="3648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7" name="Line 24"/>
                <p:cNvSpPr>
                  <a:spLocks noChangeShapeType="1"/>
                </p:cNvSpPr>
                <p:nvPr/>
              </p:nvSpPr>
              <p:spPr bwMode="white">
                <a:xfrm>
                  <a:off x="0" y="3840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8" name="Line 25"/>
                <p:cNvSpPr>
                  <a:spLocks noChangeShapeType="1"/>
                </p:cNvSpPr>
                <p:nvPr/>
              </p:nvSpPr>
              <p:spPr bwMode="white">
                <a:xfrm>
                  <a:off x="0" y="4032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9" name="Line 26"/>
                <p:cNvSpPr>
                  <a:spLocks noChangeShapeType="1"/>
                </p:cNvSpPr>
                <p:nvPr/>
              </p:nvSpPr>
              <p:spPr bwMode="white">
                <a:xfrm>
                  <a:off x="0" y="4224"/>
                  <a:ext cx="5760" cy="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5" name="Group 27"/>
              <p:cNvGrpSpPr>
                <a:grpSpLocks/>
              </p:cNvGrpSpPr>
              <p:nvPr/>
            </p:nvGrpSpPr>
            <p:grpSpPr bwMode="auto">
              <a:xfrm>
                <a:off x="192" y="0"/>
                <a:ext cx="5376" cy="4320"/>
                <a:chOff x="192" y="0"/>
                <a:chExt cx="5376" cy="4320"/>
              </a:xfrm>
            </p:grpSpPr>
            <p:sp>
              <p:nvSpPr>
                <p:cNvPr id="1059" name="Line 28"/>
                <p:cNvSpPr>
                  <a:spLocks noChangeShapeType="1"/>
                </p:cNvSpPr>
                <p:nvPr/>
              </p:nvSpPr>
              <p:spPr bwMode="white">
                <a:xfrm>
                  <a:off x="1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0" name="Line 29"/>
                <p:cNvSpPr>
                  <a:spLocks noChangeShapeType="1"/>
                </p:cNvSpPr>
                <p:nvPr/>
              </p:nvSpPr>
              <p:spPr bwMode="white">
                <a:xfrm>
                  <a:off x="3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1" name="Line 30"/>
                <p:cNvSpPr>
                  <a:spLocks noChangeShapeType="1"/>
                </p:cNvSpPr>
                <p:nvPr/>
              </p:nvSpPr>
              <p:spPr bwMode="white">
                <a:xfrm>
                  <a:off x="5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2" name="Line 31"/>
                <p:cNvSpPr>
                  <a:spLocks noChangeShapeType="1"/>
                </p:cNvSpPr>
                <p:nvPr/>
              </p:nvSpPr>
              <p:spPr bwMode="white">
                <a:xfrm>
                  <a:off x="7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3" name="Line 32"/>
                <p:cNvSpPr>
                  <a:spLocks noChangeShapeType="1"/>
                </p:cNvSpPr>
                <p:nvPr/>
              </p:nvSpPr>
              <p:spPr bwMode="white">
                <a:xfrm>
                  <a:off x="96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4" name="Line 33"/>
                <p:cNvSpPr>
                  <a:spLocks noChangeShapeType="1"/>
                </p:cNvSpPr>
                <p:nvPr/>
              </p:nvSpPr>
              <p:spPr bwMode="white">
                <a:xfrm>
                  <a:off x="115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5" name="Line 34"/>
                <p:cNvSpPr>
                  <a:spLocks noChangeShapeType="1"/>
                </p:cNvSpPr>
                <p:nvPr/>
              </p:nvSpPr>
              <p:spPr bwMode="white">
                <a:xfrm>
                  <a:off x="134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6" name="Line 35"/>
                <p:cNvSpPr>
                  <a:spLocks noChangeShapeType="1"/>
                </p:cNvSpPr>
                <p:nvPr/>
              </p:nvSpPr>
              <p:spPr bwMode="white">
                <a:xfrm>
                  <a:off x="153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7" name="Line 36"/>
                <p:cNvSpPr>
                  <a:spLocks noChangeShapeType="1"/>
                </p:cNvSpPr>
                <p:nvPr/>
              </p:nvSpPr>
              <p:spPr bwMode="white">
                <a:xfrm>
                  <a:off x="172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8" name="Line 37"/>
                <p:cNvSpPr>
                  <a:spLocks noChangeShapeType="1"/>
                </p:cNvSpPr>
                <p:nvPr/>
              </p:nvSpPr>
              <p:spPr bwMode="white">
                <a:xfrm>
                  <a:off x="192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9" name="Line 38"/>
                <p:cNvSpPr>
                  <a:spLocks noChangeShapeType="1"/>
                </p:cNvSpPr>
                <p:nvPr/>
              </p:nvSpPr>
              <p:spPr bwMode="white">
                <a:xfrm>
                  <a:off x="211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0" name="Line 39"/>
                <p:cNvSpPr>
                  <a:spLocks noChangeShapeType="1"/>
                </p:cNvSpPr>
                <p:nvPr/>
              </p:nvSpPr>
              <p:spPr bwMode="white">
                <a:xfrm>
                  <a:off x="230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1" name="Line 40"/>
                <p:cNvSpPr>
                  <a:spLocks noChangeShapeType="1"/>
                </p:cNvSpPr>
                <p:nvPr/>
              </p:nvSpPr>
              <p:spPr bwMode="white">
                <a:xfrm>
                  <a:off x="249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2" name="Line 41"/>
                <p:cNvSpPr>
                  <a:spLocks noChangeShapeType="1"/>
                </p:cNvSpPr>
                <p:nvPr/>
              </p:nvSpPr>
              <p:spPr bwMode="white">
                <a:xfrm>
                  <a:off x="268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3" name="Line 42"/>
                <p:cNvSpPr>
                  <a:spLocks noChangeShapeType="1"/>
                </p:cNvSpPr>
                <p:nvPr/>
              </p:nvSpPr>
              <p:spPr bwMode="white">
                <a:xfrm>
                  <a:off x="288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4" name="Line 43"/>
                <p:cNvSpPr>
                  <a:spLocks noChangeShapeType="1"/>
                </p:cNvSpPr>
                <p:nvPr/>
              </p:nvSpPr>
              <p:spPr bwMode="white">
                <a:xfrm>
                  <a:off x="307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5" name="Line 44"/>
                <p:cNvSpPr>
                  <a:spLocks noChangeShapeType="1"/>
                </p:cNvSpPr>
                <p:nvPr/>
              </p:nvSpPr>
              <p:spPr bwMode="white">
                <a:xfrm>
                  <a:off x="326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6" name="Line 45"/>
                <p:cNvSpPr>
                  <a:spLocks noChangeShapeType="1"/>
                </p:cNvSpPr>
                <p:nvPr/>
              </p:nvSpPr>
              <p:spPr bwMode="white">
                <a:xfrm>
                  <a:off x="345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7" name="Line 46"/>
                <p:cNvSpPr>
                  <a:spLocks noChangeShapeType="1"/>
                </p:cNvSpPr>
                <p:nvPr/>
              </p:nvSpPr>
              <p:spPr bwMode="white">
                <a:xfrm>
                  <a:off x="364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8" name="Line 47"/>
                <p:cNvSpPr>
                  <a:spLocks noChangeShapeType="1"/>
                </p:cNvSpPr>
                <p:nvPr/>
              </p:nvSpPr>
              <p:spPr bwMode="white">
                <a:xfrm>
                  <a:off x="384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9" name="Line 48"/>
                <p:cNvSpPr>
                  <a:spLocks noChangeShapeType="1"/>
                </p:cNvSpPr>
                <p:nvPr/>
              </p:nvSpPr>
              <p:spPr bwMode="white">
                <a:xfrm>
                  <a:off x="403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0" name="Line 49"/>
                <p:cNvSpPr>
                  <a:spLocks noChangeShapeType="1"/>
                </p:cNvSpPr>
                <p:nvPr/>
              </p:nvSpPr>
              <p:spPr bwMode="white">
                <a:xfrm>
                  <a:off x="422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1" name="Line 50"/>
                <p:cNvSpPr>
                  <a:spLocks noChangeShapeType="1"/>
                </p:cNvSpPr>
                <p:nvPr/>
              </p:nvSpPr>
              <p:spPr bwMode="white">
                <a:xfrm>
                  <a:off x="441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2" name="Line 51"/>
                <p:cNvSpPr>
                  <a:spLocks noChangeShapeType="1"/>
                </p:cNvSpPr>
                <p:nvPr/>
              </p:nvSpPr>
              <p:spPr bwMode="white">
                <a:xfrm>
                  <a:off x="460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3" name="Line 52"/>
                <p:cNvSpPr>
                  <a:spLocks noChangeShapeType="1"/>
                </p:cNvSpPr>
                <p:nvPr/>
              </p:nvSpPr>
              <p:spPr bwMode="white">
                <a:xfrm>
                  <a:off x="4800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4" name="Line 53"/>
                <p:cNvSpPr>
                  <a:spLocks noChangeShapeType="1"/>
                </p:cNvSpPr>
                <p:nvPr/>
              </p:nvSpPr>
              <p:spPr bwMode="white">
                <a:xfrm>
                  <a:off x="4992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5" name="Line 54"/>
                <p:cNvSpPr>
                  <a:spLocks noChangeShapeType="1"/>
                </p:cNvSpPr>
                <p:nvPr/>
              </p:nvSpPr>
              <p:spPr bwMode="white">
                <a:xfrm>
                  <a:off x="5184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6" name="Line 55"/>
                <p:cNvSpPr>
                  <a:spLocks noChangeShapeType="1"/>
                </p:cNvSpPr>
                <p:nvPr/>
              </p:nvSpPr>
              <p:spPr bwMode="white">
                <a:xfrm>
                  <a:off x="5376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7" name="Line 56"/>
                <p:cNvSpPr>
                  <a:spLocks noChangeShapeType="1"/>
                </p:cNvSpPr>
                <p:nvPr/>
              </p:nvSpPr>
              <p:spPr bwMode="white">
                <a:xfrm>
                  <a:off x="5568" y="0"/>
                  <a:ext cx="0" cy="4320"/>
                </a:xfrm>
                <a:prstGeom prst="line">
                  <a:avLst/>
                </a:prstGeom>
                <a:noFill/>
                <a:ln w="9525">
                  <a:pattFill prst="pct30">
                    <a:fgClr>
                      <a:schemeClr val="folHlink"/>
                    </a:fgClr>
                    <a:bgClr>
                      <a:schemeClr val="bg1"/>
                    </a:bgClr>
                  </a:patt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1033" name="Rectangle 57" descr="60%"/>
            <p:cNvSpPr>
              <a:spLocks noChangeArrowheads="1"/>
            </p:cNvSpPr>
            <p:nvPr/>
          </p:nvSpPr>
          <p:spPr bwMode="ltGray">
            <a:xfrm>
              <a:off x="2112" y="0"/>
              <a:ext cx="3648" cy="96"/>
            </a:xfrm>
            <a:prstGeom prst="rect">
              <a:avLst/>
            </a:prstGeom>
            <a:pattFill prst="pct60">
              <a:fgClr>
                <a:schemeClr val="folHlink"/>
              </a:fgClr>
              <a:bgClr>
                <a:schemeClr val="bg1"/>
              </a:bgClr>
            </a:patt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sz="1800"/>
            </a:p>
          </p:txBody>
        </p:sp>
        <p:grpSp>
          <p:nvGrpSpPr>
            <p:cNvPr id="6" name="Group 58"/>
            <p:cNvGrpSpPr>
              <a:grpSpLocks/>
            </p:cNvGrpSpPr>
            <p:nvPr/>
          </p:nvGrpSpPr>
          <p:grpSpPr bwMode="auto">
            <a:xfrm>
              <a:off x="2064" y="3984"/>
              <a:ext cx="1920" cy="288"/>
              <a:chOff x="2064" y="3984"/>
              <a:chExt cx="1920" cy="288"/>
            </a:xfrm>
          </p:grpSpPr>
          <p:sp>
            <p:nvSpPr>
              <p:cNvPr id="1052" name="Rectangle 59" descr="60%"/>
              <p:cNvSpPr>
                <a:spLocks noChangeArrowheads="1"/>
              </p:cNvSpPr>
              <p:nvPr userDrawn="1"/>
            </p:nvSpPr>
            <p:spPr bwMode="ltGray">
              <a:xfrm>
                <a:off x="2112" y="4032"/>
                <a:ext cx="1824" cy="192"/>
              </a:xfrm>
              <a:prstGeom prst="rect">
                <a:avLst/>
              </a:prstGeom>
              <a:pattFill prst="pct60">
                <a:fgClr>
                  <a:schemeClr val="folHlink"/>
                </a:fgClr>
                <a:bgClr>
                  <a:schemeClr val="bg1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1053" name="Line 60"/>
              <p:cNvSpPr>
                <a:spLocks noChangeShapeType="1"/>
              </p:cNvSpPr>
              <p:nvPr userDrawn="1"/>
            </p:nvSpPr>
            <p:spPr bwMode="ltGray">
              <a:xfrm>
                <a:off x="2064" y="4032"/>
                <a:ext cx="1920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4" name="Line 61"/>
              <p:cNvSpPr>
                <a:spLocks noChangeShapeType="1"/>
              </p:cNvSpPr>
              <p:nvPr userDrawn="1"/>
            </p:nvSpPr>
            <p:spPr bwMode="ltGray">
              <a:xfrm>
                <a:off x="2064" y="4224"/>
                <a:ext cx="1920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5" name="Line 62"/>
              <p:cNvSpPr>
                <a:spLocks noChangeShapeType="1"/>
              </p:cNvSpPr>
              <p:nvPr userDrawn="1"/>
            </p:nvSpPr>
            <p:spPr bwMode="ltGray">
              <a:xfrm>
                <a:off x="2112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6" name="Line 63"/>
              <p:cNvSpPr>
                <a:spLocks noChangeShapeType="1"/>
              </p:cNvSpPr>
              <p:nvPr userDrawn="1"/>
            </p:nvSpPr>
            <p:spPr bwMode="ltGray">
              <a:xfrm>
                <a:off x="3936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64"/>
            <p:cNvGrpSpPr>
              <a:grpSpLocks/>
            </p:cNvGrpSpPr>
            <p:nvPr/>
          </p:nvGrpSpPr>
          <p:grpSpPr bwMode="auto">
            <a:xfrm>
              <a:off x="4512" y="3984"/>
              <a:ext cx="912" cy="288"/>
              <a:chOff x="4512" y="3984"/>
              <a:chExt cx="912" cy="288"/>
            </a:xfrm>
          </p:grpSpPr>
          <p:sp>
            <p:nvSpPr>
              <p:cNvPr id="1047" name="Rectangle 65" descr="60%"/>
              <p:cNvSpPr>
                <a:spLocks noChangeArrowheads="1"/>
              </p:cNvSpPr>
              <p:nvPr userDrawn="1"/>
            </p:nvSpPr>
            <p:spPr bwMode="ltGray">
              <a:xfrm>
                <a:off x="4560" y="4032"/>
                <a:ext cx="816" cy="192"/>
              </a:xfrm>
              <a:prstGeom prst="rect">
                <a:avLst/>
              </a:prstGeom>
              <a:pattFill prst="pct60">
                <a:fgClr>
                  <a:schemeClr val="folHlink"/>
                </a:fgClr>
                <a:bgClr>
                  <a:schemeClr val="bg1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1048" name="Line 66"/>
              <p:cNvSpPr>
                <a:spLocks noChangeShapeType="1"/>
              </p:cNvSpPr>
              <p:nvPr userDrawn="1"/>
            </p:nvSpPr>
            <p:spPr bwMode="ltGray">
              <a:xfrm>
                <a:off x="4512" y="4032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9" name="Line 67"/>
              <p:cNvSpPr>
                <a:spLocks noChangeShapeType="1"/>
              </p:cNvSpPr>
              <p:nvPr userDrawn="1"/>
            </p:nvSpPr>
            <p:spPr bwMode="ltGray">
              <a:xfrm>
                <a:off x="4512" y="422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0" name="Line 68"/>
              <p:cNvSpPr>
                <a:spLocks noChangeShapeType="1"/>
              </p:cNvSpPr>
              <p:nvPr userDrawn="1"/>
            </p:nvSpPr>
            <p:spPr bwMode="ltGray">
              <a:xfrm>
                <a:off x="4560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1" name="Line 69"/>
              <p:cNvSpPr>
                <a:spLocks noChangeShapeType="1"/>
              </p:cNvSpPr>
              <p:nvPr userDrawn="1"/>
            </p:nvSpPr>
            <p:spPr bwMode="ltGray">
              <a:xfrm>
                <a:off x="5376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70"/>
            <p:cNvGrpSpPr>
              <a:grpSpLocks/>
            </p:cNvGrpSpPr>
            <p:nvPr/>
          </p:nvGrpSpPr>
          <p:grpSpPr bwMode="auto">
            <a:xfrm>
              <a:off x="624" y="3984"/>
              <a:ext cx="912" cy="288"/>
              <a:chOff x="624" y="3984"/>
              <a:chExt cx="912" cy="288"/>
            </a:xfrm>
          </p:grpSpPr>
          <p:sp>
            <p:nvSpPr>
              <p:cNvPr id="1042" name="Rectangle 71" descr="60%"/>
              <p:cNvSpPr>
                <a:spLocks noChangeArrowheads="1"/>
              </p:cNvSpPr>
              <p:nvPr userDrawn="1"/>
            </p:nvSpPr>
            <p:spPr bwMode="ltGray">
              <a:xfrm>
                <a:off x="672" y="4032"/>
                <a:ext cx="816" cy="192"/>
              </a:xfrm>
              <a:prstGeom prst="rect">
                <a:avLst/>
              </a:prstGeom>
              <a:pattFill prst="pct60">
                <a:fgClr>
                  <a:schemeClr val="folHlink"/>
                </a:fgClr>
                <a:bgClr>
                  <a:schemeClr val="bg1"/>
                </a:bgClr>
              </a:patt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 sz="1800"/>
              </a:p>
            </p:txBody>
          </p:sp>
          <p:sp>
            <p:nvSpPr>
              <p:cNvPr id="1043" name="Line 72"/>
              <p:cNvSpPr>
                <a:spLocks noChangeShapeType="1"/>
              </p:cNvSpPr>
              <p:nvPr userDrawn="1"/>
            </p:nvSpPr>
            <p:spPr bwMode="ltGray">
              <a:xfrm>
                <a:off x="624" y="4032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" name="Line 73"/>
              <p:cNvSpPr>
                <a:spLocks noChangeShapeType="1"/>
              </p:cNvSpPr>
              <p:nvPr userDrawn="1"/>
            </p:nvSpPr>
            <p:spPr bwMode="ltGray">
              <a:xfrm>
                <a:off x="624" y="4224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" name="Line 74"/>
              <p:cNvSpPr>
                <a:spLocks noChangeShapeType="1"/>
              </p:cNvSpPr>
              <p:nvPr userDrawn="1"/>
            </p:nvSpPr>
            <p:spPr bwMode="ltGray">
              <a:xfrm>
                <a:off x="672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6" name="Line 75"/>
              <p:cNvSpPr>
                <a:spLocks noChangeShapeType="1"/>
              </p:cNvSpPr>
              <p:nvPr userDrawn="1"/>
            </p:nvSpPr>
            <p:spPr bwMode="ltGray">
              <a:xfrm>
                <a:off x="1488" y="3984"/>
                <a:ext cx="0" cy="288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037" name="Line 76"/>
            <p:cNvSpPr>
              <a:spLocks noChangeShapeType="1"/>
            </p:cNvSpPr>
            <p:nvPr/>
          </p:nvSpPr>
          <p:spPr bwMode="ltGray">
            <a:xfrm>
              <a:off x="5568" y="0"/>
              <a:ext cx="0" cy="1488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77"/>
            <p:cNvGrpSpPr>
              <a:grpSpLocks/>
            </p:cNvGrpSpPr>
            <p:nvPr/>
          </p:nvGrpSpPr>
          <p:grpSpPr bwMode="auto">
            <a:xfrm>
              <a:off x="261" y="892"/>
              <a:ext cx="1124" cy="1464"/>
              <a:chOff x="96" y="916"/>
              <a:chExt cx="2208" cy="2876"/>
            </a:xfrm>
          </p:grpSpPr>
          <p:sp>
            <p:nvSpPr>
              <p:cNvPr id="1039" name="Line 78"/>
              <p:cNvSpPr>
                <a:spLocks noChangeShapeType="1"/>
              </p:cNvSpPr>
              <p:nvPr/>
            </p:nvSpPr>
            <p:spPr bwMode="ltGray">
              <a:xfrm flipH="1">
                <a:off x="96" y="1038"/>
                <a:ext cx="220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0" name="Line 79"/>
              <p:cNvSpPr>
                <a:spLocks noChangeShapeType="1"/>
              </p:cNvSpPr>
              <p:nvPr/>
            </p:nvSpPr>
            <p:spPr bwMode="ltGray">
              <a:xfrm>
                <a:off x="336" y="920"/>
                <a:ext cx="0" cy="2872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1" name="Arc 80"/>
              <p:cNvSpPr>
                <a:spLocks/>
              </p:cNvSpPr>
              <p:nvPr/>
            </p:nvSpPr>
            <p:spPr bwMode="ltGray">
              <a:xfrm flipH="1">
                <a:off x="218" y="916"/>
                <a:ext cx="238" cy="240"/>
              </a:xfrm>
              <a:custGeom>
                <a:avLst/>
                <a:gdLst>
                  <a:gd name="T0" fmla="*/ 116 w 43195"/>
                  <a:gd name="T1" fmla="*/ 0 h 43200"/>
                  <a:gd name="T2" fmla="*/ 0 w 43195"/>
                  <a:gd name="T3" fmla="*/ 123 h 43200"/>
                  <a:gd name="T4" fmla="*/ 119 w 43195"/>
                  <a:gd name="T5" fmla="*/ 12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195" h="43200" fill="none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</a:path>
                  <a:path w="43195" h="43200" stroke="0" extrusionOk="0">
                    <a:moveTo>
                      <a:pt x="21114" y="5"/>
                    </a:moveTo>
                    <a:cubicBezTo>
                      <a:pt x="21274" y="1"/>
                      <a:pt x="21434" y="-1"/>
                      <a:pt x="21595" y="0"/>
                    </a:cubicBezTo>
                    <a:cubicBezTo>
                      <a:pt x="33524" y="0"/>
                      <a:pt x="43195" y="9670"/>
                      <a:pt x="43195" y="21600"/>
                    </a:cubicBezTo>
                    <a:cubicBezTo>
                      <a:pt x="43195" y="33529"/>
                      <a:pt x="33524" y="43200"/>
                      <a:pt x="21595" y="43200"/>
                    </a:cubicBezTo>
                    <a:cubicBezTo>
                      <a:pt x="9843" y="43200"/>
                      <a:pt x="247" y="33805"/>
                      <a:pt x="-1" y="22056"/>
                    </a:cubicBezTo>
                    <a:lnTo>
                      <a:pt x="21595" y="21600"/>
                    </a:lnTo>
                    <a:lnTo>
                      <a:pt x="21114" y="5"/>
                    </a:lnTo>
                    <a:close/>
                  </a:path>
                </a:pathLst>
              </a:cu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Rectangle 8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82" descr="Rectangle: Click to edit Master text styles&#10;Second level&#10;Third level&#10;Fourth level&#10;Fifth level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905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1587" name="Rectangle 8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29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Comic Sans MS" pitchFamily="66" charset="0"/>
                <a:cs typeface="+mn-cs"/>
              </a:defRPr>
            </a:lvl1pPr>
          </a:lstStyle>
          <a:p>
            <a:fld id="{C739F58C-7EB6-4CB7-B428-45643430D9C4}" type="datetimeFigureOut">
              <a:rPr lang="ru-RU" smtClean="0"/>
              <a:pPr/>
              <a:t>01.08.2025</a:t>
            </a:fld>
            <a:endParaRPr lang="ru-RU"/>
          </a:p>
        </p:txBody>
      </p:sp>
      <p:sp>
        <p:nvSpPr>
          <p:cNvPr id="21588" name="Rectangle 8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Comic Sans MS" pitchFamily="66" charset="0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21589" name="Rectangle 8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Comic Sans MS" pitchFamily="66" charset="0"/>
                <a:cs typeface="+mn-cs"/>
              </a:defRPr>
            </a:lvl1pPr>
          </a:lstStyle>
          <a:p>
            <a:fld id="{7CADCDE7-C051-4333-ACBC-0DA07E45A1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  <p:sldLayoutId id="2147483785" r:id="rId13"/>
    <p:sldLayoutId id="2147483786" r:id="rId14"/>
    <p:sldLayoutId id="2147483787" r:id="rId15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charset="0"/>
          <a:cs typeface="Tahoma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000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png"/><Relationship Id="rId3" Type="http://schemas.openxmlformats.org/officeDocument/2006/relationships/diagramLayout" Target="../diagrams/layout1.xml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" Type="http://schemas.openxmlformats.org/officeDocument/2006/relationships/diagramData" Target="../diagrams/data1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21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9.png"/><Relationship Id="rId1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ind-map.com/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582" y="372836"/>
            <a:ext cx="8820472" cy="249093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66FF"/>
                </a:solidFill>
              </a:rPr>
              <a:t>Создание </a:t>
            </a:r>
            <a:r>
              <a:rPr lang="ru-RU" sz="3200" b="1" dirty="0">
                <a:solidFill>
                  <a:srgbClr val="0066FF"/>
                </a:solidFill>
              </a:rPr>
              <a:t>ментальной </a:t>
            </a:r>
            <a:r>
              <a:rPr lang="ru-RU" sz="3200" b="1" dirty="0" smtClean="0">
                <a:solidFill>
                  <a:srgbClr val="0066FF"/>
                </a:solidFill>
              </a:rPr>
              <a:t>карты на учебных занятиях как эффективный метод структурирования, обработки и запоминания учебного материала по безопасности дорожного движения</a:t>
            </a:r>
            <a:endParaRPr lang="ru-RU" sz="3200" b="1" dirty="0">
              <a:solidFill>
                <a:srgbClr val="0066FF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757709" y="4149080"/>
            <a:ext cx="5256584" cy="1728192"/>
          </a:xfrm>
        </p:spPr>
        <p:txBody>
          <a:bodyPr/>
          <a:lstStyle/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Краснова Ольга Валентиновна</a:t>
            </a:r>
            <a:r>
              <a:rPr lang="ru-RU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методист МБОУ </a:t>
            </a:r>
            <a:r>
              <a:rPr lang="ru-RU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«Центр образования «Перспектива</a:t>
            </a: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»;</a:t>
            </a:r>
            <a:endParaRPr lang="ru-RU" sz="18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Проскурникова </a:t>
            </a: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Елена Анатольевна, 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педагог дополнительного образования</a:t>
            </a:r>
          </a:p>
          <a:p>
            <a:pPr algn="r">
              <a:lnSpc>
                <a:spcPct val="150000"/>
              </a:lnSpc>
              <a:spcBef>
                <a:spcPts val="0"/>
              </a:spcBef>
            </a:pPr>
            <a:r>
              <a:rPr lang="ru-RU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МБОУ «Центр образования «Перспектива»</a:t>
            </a:r>
          </a:p>
          <a:p>
            <a:pPr algn="r"/>
            <a:r>
              <a:rPr lang="ru-RU" sz="1800" b="1" i="1" dirty="0" smtClean="0">
                <a:solidFill>
                  <a:srgbClr val="002060"/>
                </a:solidFill>
              </a:rPr>
              <a:t> </a:t>
            </a:r>
          </a:p>
          <a:p>
            <a:pPr algn="r"/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82" y="3789040"/>
            <a:ext cx="3647448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556792"/>
            <a:ext cx="6264697" cy="4698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8247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1556792"/>
            <a:ext cx="6336703" cy="4752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8247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6336704" cy="4752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3182479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36028435"/>
              </p:ext>
            </p:extLst>
          </p:nvPr>
        </p:nvGraphicFramePr>
        <p:xfrm>
          <a:off x="323528" y="116632"/>
          <a:ext cx="6480720" cy="648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9" name="TextBox 1028"/>
          <p:cNvSpPr txBox="1"/>
          <p:nvPr/>
        </p:nvSpPr>
        <p:spPr>
          <a:xfrm>
            <a:off x="345359" y="2693820"/>
            <a:ext cx="188224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Средства </a:t>
            </a:r>
          </a:p>
          <a:p>
            <a:pPr algn="ctr"/>
            <a:r>
              <a:rPr lang="ru-RU" sz="1600" b="1" dirty="0">
                <a:solidFill>
                  <a:srgbClr val="002060"/>
                </a:solidFill>
              </a:rPr>
              <a:t>р</a:t>
            </a:r>
            <a:r>
              <a:rPr lang="ru-RU" sz="1600" b="1" dirty="0" smtClean="0">
                <a:solidFill>
                  <a:srgbClr val="002060"/>
                </a:solidFill>
              </a:rPr>
              <a:t>егулирования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дорожного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движения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035" name="TextBox 1034"/>
          <p:cNvSpPr txBox="1"/>
          <p:nvPr/>
        </p:nvSpPr>
        <p:spPr>
          <a:xfrm>
            <a:off x="3746162" y="4735962"/>
            <a:ext cx="209858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FF7C80"/>
                </a:solidFill>
              </a:rPr>
              <a:t>Горизонтальная разметка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FF7C80"/>
                </a:solidFill>
              </a:rPr>
              <a:t>Вертикальная разметка</a:t>
            </a:r>
            <a:endParaRPr lang="ru-RU" sz="1200" b="1" dirty="0">
              <a:solidFill>
                <a:srgbClr val="FF7C80"/>
              </a:solidFill>
            </a:endParaRPr>
          </a:p>
        </p:txBody>
      </p:sp>
      <p:sp>
        <p:nvSpPr>
          <p:cNvPr id="1036" name="TextBox 1035"/>
          <p:cNvSpPr txBox="1"/>
          <p:nvPr/>
        </p:nvSpPr>
        <p:spPr>
          <a:xfrm>
            <a:off x="1730385" y="5886561"/>
            <a:ext cx="30396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Дорога с твердым покрытием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Дорога с грунтовым покрытием</a:t>
            </a:r>
            <a:endParaRPr lang="ru-RU" sz="1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46" b="52267"/>
          <a:stretch/>
        </p:blipFill>
        <p:spPr bwMode="auto">
          <a:xfrm>
            <a:off x="3414710" y="89673"/>
            <a:ext cx="765653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3" t="8875" r="8217" b="52171"/>
          <a:stretch/>
        </p:blipFill>
        <p:spPr bwMode="auto">
          <a:xfrm>
            <a:off x="4288755" y="99465"/>
            <a:ext cx="2227461" cy="1214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7" t="46787" r="6800" b="7174"/>
          <a:stretch/>
        </p:blipFill>
        <p:spPr bwMode="auto">
          <a:xfrm>
            <a:off x="6624608" y="107202"/>
            <a:ext cx="2339880" cy="12285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658" y="1541077"/>
            <a:ext cx="2349127" cy="13315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9036" y="3039918"/>
            <a:ext cx="577180" cy="577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836" y="3727828"/>
            <a:ext cx="536838" cy="5368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714" y="3032167"/>
            <a:ext cx="526889" cy="5268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903" y="3726330"/>
            <a:ext cx="538336" cy="5383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470" y="3095622"/>
            <a:ext cx="481151" cy="488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569" y="3734891"/>
            <a:ext cx="529775" cy="529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488" y="3095748"/>
            <a:ext cx="475959" cy="475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480" y="3709719"/>
            <a:ext cx="573410" cy="580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3186" y="4431940"/>
            <a:ext cx="1562308" cy="9389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2"/>
          <a:stretch/>
        </p:blipFill>
        <p:spPr bwMode="auto">
          <a:xfrm>
            <a:off x="7422358" y="4431940"/>
            <a:ext cx="1396650" cy="958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768" y="5597451"/>
            <a:ext cx="1451875" cy="10068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846" y="5594586"/>
            <a:ext cx="1378995" cy="1048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7898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5760"/>
            <a:ext cx="7772400" cy="683096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Когда идет мыслительный процесс…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782" y="1628800"/>
            <a:ext cx="2772015" cy="41148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Наш мозг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выполняет  сложную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dirty="0" smtClean="0"/>
              <a:t>работу </a:t>
            </a:r>
            <a:endParaRPr lang="ru-RU" sz="24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695641" y="764704"/>
            <a:ext cx="5101010" cy="4679032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/>
              <a:t>Прослеживается явная аналогия в структуре ментальной карты</a:t>
            </a:r>
            <a:endParaRPr lang="ru-RU" sz="2400" dirty="0"/>
          </a:p>
        </p:txBody>
      </p:sp>
      <p:pic>
        <p:nvPicPr>
          <p:cNvPr id="5" name="Picture 2" descr="C:\Documents and Settings\helen1\Мои документы\Мои рисунки\интелект- карты\neuro1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706" y="4078542"/>
            <a:ext cx="2430271" cy="1944216"/>
          </a:xfrm>
          <a:prstGeom prst="rect">
            <a:avLst/>
          </a:prstGeom>
          <a:noFill/>
          <a:ln w="9525">
            <a:solidFill>
              <a:srgbClr val="746004"/>
            </a:solidFill>
            <a:miter lim="800000"/>
            <a:headEnd/>
            <a:tailEnd/>
          </a:ln>
        </p:spPr>
      </p:pic>
      <p:pic>
        <p:nvPicPr>
          <p:cNvPr id="9" name="Содержимое 3" descr="http://www.mind-map.ru/inc/images/0703/0703232340280.gif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661901" y="1628800"/>
            <a:ext cx="6230579" cy="4673116"/>
          </a:xfrm>
          <a:prstGeom prst="rect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424936" cy="891952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Ментальные карты можно создавать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827584" y="1052736"/>
            <a:ext cx="7772400" cy="4114800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800" dirty="0" smtClean="0"/>
              <a:t>На бумаге (рисовать от руки); </a:t>
            </a:r>
          </a:p>
          <a:p>
            <a:pPr marL="342900" lvl="1" indent="-342900">
              <a:buSzPct val="90000"/>
              <a:buFont typeface="Wingdings" pitchFamily="2" charset="2"/>
              <a:buChar char="ü"/>
            </a:pPr>
            <a:r>
              <a:rPr lang="ru-RU" dirty="0" smtClean="0"/>
              <a:t>Применяя различные доступные программы и онлайн</a:t>
            </a:r>
            <a:r>
              <a:rPr lang="ru-RU" dirty="0"/>
              <a:t>-</a:t>
            </a:r>
            <a:r>
              <a:rPr lang="ru-RU" dirty="0" smtClean="0"/>
              <a:t>сервисы:</a:t>
            </a:r>
          </a:p>
          <a:p>
            <a:pPr>
              <a:buFont typeface="Wingdings" pitchFamily="2" charset="2"/>
              <a:buNone/>
            </a:pPr>
            <a:endParaRPr lang="en-US" sz="18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 smtClean="0"/>
          </a:p>
          <a:p>
            <a:pPr algn="ctr">
              <a:buNone/>
            </a:pPr>
            <a:endParaRPr lang="ru-RU" sz="2400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2" cstate="print"/>
          <a:srcRect l="2236" t="6098" r="5047" b="28155"/>
          <a:stretch/>
        </p:blipFill>
        <p:spPr bwMode="auto">
          <a:xfrm>
            <a:off x="683568" y="2564904"/>
            <a:ext cx="7848872" cy="316835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7770" y="126028"/>
            <a:ext cx="8642379" cy="107721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contrasting" dir="t"/>
            </a:scene3d>
            <a:sp3d extrusionH="57150" prstMaterial="flat">
              <a:bevelT w="38100" h="38100"/>
            </a:sp3d>
          </a:bodyPr>
          <a:lstStyle/>
          <a:p>
            <a:pPr algn="ctr"/>
            <a:r>
              <a:rPr lang="ru-RU" sz="3200" b="1" dirty="0">
                <a:solidFill>
                  <a:srgbClr val="0066FF"/>
                </a:solidFill>
              </a:rPr>
              <a:t>Основные правила создания ментальных карт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936614" y="2075012"/>
            <a:ext cx="3736118" cy="3000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50" dirty="0">
                <a:solidFill>
                  <a:srgbClr val="000000"/>
                </a:solidFill>
                <a:latin typeface="Arial" panose="020B0604020202020204" pitchFamily="34" charset="0"/>
              </a:rPr>
              <a:t>. </a:t>
            </a:r>
            <a:endParaRPr lang="ru-RU" sz="135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5054052"/>
            <a:ext cx="367240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500" b="1" dirty="0">
                <a:solidFill>
                  <a:srgbClr val="000000"/>
                </a:solidFill>
                <a:latin typeface="Arial" panose="020B0604020202020204" pitchFamily="34" charset="0"/>
              </a:rPr>
              <a:t>Запишите все мысли и идеи, приходящие в голову, даже самые нелепые. </a:t>
            </a:r>
            <a:r>
              <a:rPr lang="ru-RU" sz="15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В </a:t>
            </a:r>
            <a:r>
              <a:rPr lang="ru-RU" sz="1500" b="1" dirty="0">
                <a:solidFill>
                  <a:srgbClr val="000000"/>
                </a:solidFill>
                <a:latin typeface="Arial" panose="020B0604020202020204" pitchFamily="34" charset="0"/>
              </a:rPr>
              <a:t>этом процессе нет места критике и ограничениям</a:t>
            </a:r>
            <a:endParaRPr lang="ru-RU" sz="15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44008" y="5054053"/>
            <a:ext cx="4284035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 wrap="square">
            <a:spAutoFit/>
          </a:bodyPr>
          <a:lstStyle/>
          <a:p>
            <a:r>
              <a:rPr lang="ru-RU" sz="1500" b="1" dirty="0">
                <a:solidFill>
                  <a:srgbClr val="000000"/>
                </a:solidFill>
                <a:latin typeface="Arial" panose="020B0604020202020204" pitchFamily="34" charset="0"/>
              </a:rPr>
              <a:t>От центральной темы сделайте ветви и запишите идеи, связанные с основной целью и сгенерированные во время </a:t>
            </a:r>
            <a:r>
              <a:rPr lang="ru-RU" sz="15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обсуждения</a:t>
            </a:r>
            <a:endParaRPr lang="ru-RU" sz="1500" b="1" dirty="0"/>
          </a:p>
        </p:txBody>
      </p:sp>
      <p:pic>
        <p:nvPicPr>
          <p:cNvPr id="1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41" y="1196319"/>
            <a:ext cx="7974625" cy="374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490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B5DE80A-B740-4F7E-82A8-B4A748FFD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"/>
            <a:ext cx="7886700" cy="718592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Варианты </a:t>
            </a:r>
            <a:r>
              <a:rPr lang="ru-RU" sz="40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ментальных </a:t>
            </a:r>
            <a:r>
              <a:rPr lang="ru-RU" sz="40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карт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CBC64DD0-B25B-4198-80C4-CD820E5EFB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764705"/>
            <a:ext cx="4176464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Picture 2" descr="C:\Users\user\Desktop\Интеллект-карты\IMAG3801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lum bright="3000" contrast="21000"/>
          </a:blip>
          <a:srcRect/>
          <a:stretch>
            <a:fillRect/>
          </a:stretch>
        </p:blipFill>
        <p:spPr bwMode="auto">
          <a:xfrm>
            <a:off x="4499992" y="3763144"/>
            <a:ext cx="4422019" cy="3094856"/>
          </a:xfrm>
          <a:prstGeom prst="rect">
            <a:avLst/>
          </a:prstGeom>
          <a:noFill/>
        </p:spPr>
      </p:pic>
      <p:pic>
        <p:nvPicPr>
          <p:cNvPr id="44034" name="Picture 2" descr="https://psy-files.ru/wp-content/uploads/4/2/6/426c54853aa3c6c7259aaf32c5bbb59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777158"/>
            <a:ext cx="4368458" cy="3080842"/>
          </a:xfrm>
          <a:prstGeom prst="rect">
            <a:avLst/>
          </a:prstGeom>
          <a:noFill/>
        </p:spPr>
      </p:pic>
      <p:pic>
        <p:nvPicPr>
          <p:cNvPr id="44036" name="Picture 4" descr="https://pandia.ru/text/80/630/images/img6_3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9992" y="764704"/>
            <a:ext cx="4404997" cy="2952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56127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5733256"/>
            <a:ext cx="7772400" cy="1362075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0070C0"/>
                </a:solidFill>
              </a:rPr>
              <a:t>Спасибо за внимание!</a:t>
            </a:r>
            <a:r>
              <a:rPr lang="ru-RU" sz="3600" dirty="0" smtClean="0">
                <a:solidFill>
                  <a:srgbClr val="0070C0"/>
                </a:solidFill>
              </a:rPr>
              <a:t/>
            </a:r>
            <a:br>
              <a:rPr lang="ru-RU" sz="3600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505780" y="327015"/>
            <a:ext cx="8276456" cy="1860227"/>
          </a:xfrm>
        </p:spPr>
        <p:txBody>
          <a:bodyPr/>
          <a:lstStyle/>
          <a:p>
            <a:pPr algn="ctr"/>
            <a:endParaRPr lang="ru-RU" sz="2800" b="1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Применяя современные технологии, педагог развивается сам.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Пожелаем себе успехов в саморазвитии!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187243"/>
            <a:ext cx="5616624" cy="35460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179512" y="1251248"/>
            <a:ext cx="8820472" cy="755104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Ментальные карты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- это разработка </a:t>
            </a:r>
            <a:r>
              <a:rPr lang="ru-RU" sz="2400" b="1" u="sng" dirty="0" smtClean="0">
                <a:solidFill>
                  <a:srgbClr val="002060"/>
                </a:solidFill>
                <a:hlinkClick r:id="rId2"/>
              </a:rPr>
              <a:t>Тони </a:t>
            </a:r>
            <a:r>
              <a:rPr lang="ru-RU" sz="2400" b="1" u="sng" dirty="0" err="1" smtClean="0">
                <a:solidFill>
                  <a:srgbClr val="002060"/>
                </a:solidFill>
                <a:hlinkClick r:id="rId2"/>
              </a:rPr>
              <a:t>Бьюзена</a:t>
            </a:r>
            <a:r>
              <a:rPr lang="ru-RU" sz="2400" b="1" u="sng" dirty="0" smtClean="0">
                <a:solidFill>
                  <a:srgbClr val="002060"/>
                </a:solidFill>
                <a:hlinkClick r:id="rId2"/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- известного английского писателя, лектора и консультанта по вопросам интеллекта, психологии обучения и проблем мышления.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19458" name="Picture 2" descr="https://fs.znanio.ru/methodology/images/25/ab/25aba206371ab0b43d1e0e138412f1d70654508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AFBFE"/>
              </a:clrFrom>
              <a:clrTo>
                <a:srgbClr val="FAFBFE">
                  <a:alpha val="0"/>
                </a:srgbClr>
              </a:clrTo>
            </a:clrChange>
          </a:blip>
          <a:srcRect l="3150" t="12098" r="3401" b="7601"/>
          <a:stretch>
            <a:fillRect/>
          </a:stretch>
        </p:blipFill>
        <p:spPr bwMode="auto">
          <a:xfrm>
            <a:off x="683567" y="1628800"/>
            <a:ext cx="8160907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-28501" y="339359"/>
            <a:ext cx="3008313" cy="124646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66FF"/>
                </a:solidFill>
              </a:rPr>
              <a:t>Назначение </a:t>
            </a:r>
            <a:br>
              <a:rPr lang="ru-RU" sz="2800" dirty="0" smtClean="0">
                <a:solidFill>
                  <a:srgbClr val="0066FF"/>
                </a:solidFill>
              </a:rPr>
            </a:br>
            <a:r>
              <a:rPr lang="ru-RU" sz="2800" dirty="0" smtClean="0">
                <a:solidFill>
                  <a:srgbClr val="0066FF"/>
                </a:solidFill>
              </a:rPr>
              <a:t>ментальных</a:t>
            </a:r>
            <a:br>
              <a:rPr lang="ru-RU" sz="2800" dirty="0" smtClean="0">
                <a:solidFill>
                  <a:srgbClr val="0066FF"/>
                </a:solidFill>
              </a:rPr>
            </a:br>
            <a:r>
              <a:rPr lang="ru-RU" sz="2800" dirty="0" smtClean="0">
                <a:solidFill>
                  <a:srgbClr val="0066FF"/>
                </a:solidFill>
              </a:rPr>
              <a:t>карт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587966" y="339359"/>
            <a:ext cx="6414987" cy="61261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Обучение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создание ясных и понятных конспектов </a:t>
            </a:r>
            <a:r>
              <a:rPr lang="ru-RU" sz="1800" dirty="0" err="1" smtClean="0">
                <a:solidFill>
                  <a:srgbClr val="002060"/>
                </a:solidFill>
              </a:rPr>
              <a:t>изусаемого</a:t>
            </a:r>
            <a:r>
              <a:rPr lang="ru-RU" sz="1800" dirty="0" smtClean="0">
                <a:solidFill>
                  <a:srgbClr val="002060"/>
                </a:solidFill>
              </a:rPr>
              <a:t>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максимальная отдача от прочтения книг/учебников;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написание рефератов, создание проектов</a:t>
            </a:r>
            <a:r>
              <a:rPr lang="ru-RU" sz="1800" dirty="0" smtClean="0"/>
              <a:t>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Запоминание </a:t>
            </a:r>
          </a:p>
          <a:p>
            <a:pPr>
              <a:buNone/>
            </a:pPr>
            <a:r>
              <a:rPr lang="ru-RU" sz="1800" dirty="0" smtClean="0"/>
              <a:t>·</a:t>
            </a:r>
            <a:r>
              <a:rPr lang="ru-RU" sz="1800" dirty="0" smtClean="0">
                <a:solidFill>
                  <a:srgbClr val="002060"/>
                </a:solidFill>
              </a:rPr>
              <a:t> подготовка к экзаменам;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запоминание списков: что сделать/кому позвонить/…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Презентации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вы за меньшее время даете больше информации, при этом вас лучше понимают и запоминают;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проведение деловых встреч и переговоров.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Планирование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управление временем: план на день, неделю, месяц, год…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Мозговой штурм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генерация новых идей, творчество;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коллективное решение сложных задач.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</a:rPr>
              <a:t>Принятие решений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четкое видение всех «за» и «против»; </a:t>
            </a: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· более взвешенное и продуманное решение.</a:t>
            </a:r>
          </a:p>
          <a:p>
            <a:endParaRPr lang="ru-RU" sz="1400" dirty="0" smtClean="0"/>
          </a:p>
        </p:txBody>
      </p:sp>
      <p:pic>
        <p:nvPicPr>
          <p:cNvPr id="6" name="Рисунок 5" descr="http://www.orator.biz/inc/images/0512041743181.gif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772816"/>
            <a:ext cx="1071562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orator.biz/inc/images/0512041743182.gif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1988840"/>
            <a:ext cx="785813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orator.biz/inc/images/0512041743183.gif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3621630"/>
            <a:ext cx="648072" cy="780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orator.biz/inc/images/0512041743184.g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5085184"/>
            <a:ext cx="939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www.orator.biz/inc/images/0512041743185.g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2996951"/>
            <a:ext cx="933004" cy="8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www.orator.biz/inc/images/0512041743186.gif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4365104"/>
            <a:ext cx="785813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04800"/>
            <a:ext cx="8352928" cy="114300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0066FF"/>
                </a:solidFill>
              </a:rPr>
              <a:t>Использование ментальных карт как метода при организации обобщения и </a:t>
            </a:r>
            <a:br>
              <a:rPr lang="ru-RU" sz="2800" dirty="0" smtClean="0">
                <a:solidFill>
                  <a:srgbClr val="0066FF"/>
                </a:solidFill>
              </a:rPr>
            </a:br>
            <a:r>
              <a:rPr lang="ru-RU" sz="2800" dirty="0" smtClean="0">
                <a:solidFill>
                  <a:srgbClr val="0066FF"/>
                </a:solidFill>
              </a:rPr>
              <a:t>систематизации знаний</a:t>
            </a:r>
            <a:endParaRPr lang="ru-RU" sz="2800" dirty="0">
              <a:solidFill>
                <a:srgbClr val="0066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8892480" cy="4824536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chemeClr val="bg2"/>
                </a:solidFill>
              </a:rPr>
              <a:t>позволяет эффективно решать образовательные задачи, связанные с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1)  информационной компетентностью учеников: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выделение познавательной цели;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поиск информации;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формирование понятий и установление связей между ними;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структурирование знаний;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синтез, анализ;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классификация, систематизация и обобщение;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2) коммуникативной компетентностью учеников: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общение и взаимодействие;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учебное сотрудничество;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 умение дискутировать;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3)    личностным развитием учеников: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 самопознание;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 </a:t>
            </a:r>
            <a:r>
              <a:rPr lang="ru-RU" sz="2000" dirty="0" err="1" smtClean="0"/>
              <a:t>самопонимание</a:t>
            </a:r>
            <a:r>
              <a:rPr lang="ru-RU" sz="2000" dirty="0" smtClean="0"/>
              <a:t>;</a:t>
            </a:r>
          </a:p>
          <a:p>
            <a:pPr>
              <a:lnSpc>
                <a:spcPct val="80000"/>
              </a:lnSpc>
              <a:defRPr/>
            </a:pPr>
            <a:r>
              <a:rPr lang="ru-RU" sz="2000" dirty="0" smtClean="0"/>
              <a:t>        развитие </a:t>
            </a:r>
            <a:r>
              <a:rPr lang="ru-RU" sz="2000" dirty="0" err="1" smtClean="0"/>
              <a:t>креативности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88" r="388" b="4812"/>
          <a:stretch/>
        </p:blipFill>
        <p:spPr>
          <a:xfrm>
            <a:off x="35496" y="260648"/>
            <a:ext cx="9108504" cy="61926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6336704" cy="4752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000688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6336704" cy="47525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0428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6408712" cy="48065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04284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Построение ментальной карты</a:t>
            </a:r>
            <a:endParaRPr lang="ru-RU" sz="2800" b="1" dirty="0">
              <a:solidFill>
                <a:srgbClr val="00B0F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6336705" cy="475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4BD0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4030428416"/>
      </p:ext>
    </p:extLst>
  </p:cSld>
  <p:clrMapOvr>
    <a:masterClrMapping/>
  </p:clrMapOvr>
</p:sld>
</file>

<file path=ppt/theme/theme1.xml><?xml version="1.0" encoding="utf-8"?>
<a:theme xmlns:a="http://schemas.openxmlformats.org/drawingml/2006/main" name="BLUEPRNT">
  <a:themeElements>
    <a:clrScheme name="BLUEPRNT 2">
      <a:dk1>
        <a:srgbClr val="40458C"/>
      </a:dk1>
      <a:lt1>
        <a:srgbClr val="FFFFFF"/>
      </a:lt1>
      <a:dk2>
        <a:srgbClr val="9900CC"/>
      </a:dk2>
      <a:lt2>
        <a:srgbClr val="1B285F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NT">
      <a:majorFont>
        <a:latin typeface="Tahoma"/>
        <a:ea typeface=""/>
        <a:cs typeface="Tahoma"/>
      </a:majorFont>
      <a:minorFont>
        <a:latin typeface="Tahoma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UEPR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2">
        <a:dk1>
          <a:srgbClr val="40458C"/>
        </a:dk1>
        <a:lt1>
          <a:srgbClr val="FFFFFF"/>
        </a:lt1>
        <a:dk2>
          <a:srgbClr val="9900CC"/>
        </a:dk2>
        <a:lt2>
          <a:srgbClr val="1B285F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3">
        <a:dk1>
          <a:srgbClr val="000000"/>
        </a:dk1>
        <a:lt1>
          <a:srgbClr val="FFFFFF"/>
        </a:lt1>
        <a:dk2>
          <a:srgbClr val="4D4D4D"/>
        </a:dk2>
        <a:lt2>
          <a:srgbClr val="333333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4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5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6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NT 7">
        <a:dk1>
          <a:srgbClr val="003D62"/>
        </a:dk1>
        <a:lt1>
          <a:srgbClr val="E3F0F9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EFF6FB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8">
        <a:dk1>
          <a:srgbClr val="003D62"/>
        </a:dk1>
        <a:lt1>
          <a:srgbClr val="FFFFFF"/>
        </a:lt1>
        <a:dk2>
          <a:srgbClr val="006699"/>
        </a:dk2>
        <a:lt2>
          <a:srgbClr val="000000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NT 9">
        <a:dk1>
          <a:srgbClr val="333300"/>
        </a:dk1>
        <a:lt1>
          <a:srgbClr val="FFFFFF"/>
        </a:lt1>
        <a:dk2>
          <a:srgbClr val="663300"/>
        </a:dk2>
        <a:lt2>
          <a:srgbClr val="000000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1212</TotalTime>
  <Words>459</Words>
  <Application>Microsoft Office PowerPoint</Application>
  <PresentationFormat>Экран (4:3)</PresentationFormat>
  <Paragraphs>135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BLUEPRNT</vt:lpstr>
      <vt:lpstr>Создание ментальной карты на учебных занятиях как эффективный метод структурирования, обработки и запоминания учебного материала по безопасности дорожного движения</vt:lpstr>
      <vt:lpstr>Ментальные карты - это разработка Тони Бьюзена - известного английского писателя, лектора и консультанта по вопросам интеллекта, психологии обучения и проблем мышления.  </vt:lpstr>
      <vt:lpstr>Назначение  ментальных карт</vt:lpstr>
      <vt:lpstr>Использование ментальных карт как метода при организации обобщения и  систематизации знаний</vt:lpstr>
      <vt:lpstr>Презентация PowerPoint</vt:lpstr>
      <vt:lpstr>Построение ментальной карты</vt:lpstr>
      <vt:lpstr>Построение ментальной карты</vt:lpstr>
      <vt:lpstr>Построение ментальной карты</vt:lpstr>
      <vt:lpstr>Построение ментальной карты</vt:lpstr>
      <vt:lpstr>Построение ментальной карты</vt:lpstr>
      <vt:lpstr>Построение ментальной карты</vt:lpstr>
      <vt:lpstr>Построение ментальной карты</vt:lpstr>
      <vt:lpstr>Презентация PowerPoint</vt:lpstr>
      <vt:lpstr>Когда идет мыслительный процесс…</vt:lpstr>
      <vt:lpstr>Ментальные карты можно создавать </vt:lpstr>
      <vt:lpstr>Презентация PowerPoint</vt:lpstr>
      <vt:lpstr>Варианты ментальных карт</vt:lpstr>
      <vt:lpstr>Спасибо за внимание!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 метода интеллект -карт при организации проектной деятельности учащихся</dc:title>
  <dc:creator>ИРИНА</dc:creator>
  <cp:lastModifiedBy>Елена</cp:lastModifiedBy>
  <cp:revision>90</cp:revision>
  <dcterms:created xsi:type="dcterms:W3CDTF">2015-02-18T16:44:22Z</dcterms:created>
  <dcterms:modified xsi:type="dcterms:W3CDTF">2025-08-01T12:07:24Z</dcterms:modified>
</cp:coreProperties>
</file>