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331E1-0AAD-4F2D-9178-651BE55B8980}" type="datetimeFigureOut">
              <a:rPr lang="ru-RU" smtClean="0"/>
              <a:pPr/>
              <a:t>29.03.2020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672F1-7329-48B5-8D33-63AC537859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B791-4612-4228-B891-7400E982FF83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4E671-29E3-4162-A104-92C1A2A3B192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883BD-F8F2-4EEB-BC45-B2514CC4CBB9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7313-AAAF-4D73-B416-982B8B89AC24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EEDEF-67CD-4374-BC95-53045CF257C3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74F90-5C4C-4DE7-90DA-F58E743381DA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A4241-D60D-4246-B06B-BE99E998342E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2FA07-A51A-4F86-8F32-B4D5161DDCDF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15660-122F-44F4-8685-CE9F1D7BC36F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956F8-B2BC-4B75-A54A-39511ACA3EB3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E4BA9-7D5D-48BA-B193-E8FEE20BE517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D3068-5DF1-470D-BEB4-4C9720BCBDB2}" type="datetime1">
              <a:rPr lang="en-US" smtClean="0"/>
              <a:pPr/>
              <a:t>3/29/2020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/>
              <a:t>"Русский язык без границ" МАОУ "СОШ № 6 г.Челябинска"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o.mail.ru/redir?via_page=1&amp;type=sr&amp;redir=eJzLKCkpsNLXL0rNyUzMS05NrSjILyop1svM02dgMDQ1NTA1MzK0MGMoSCkOv7T4_RXfb_-nHny44i8AJXQW4A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295399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Слова, которые отвечают на вопросы кто? и что?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905000"/>
            <a:ext cx="8382000" cy="426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E:\РЯ для мигрантов\ДОП_МАТЕРИАЛ\bigl1-300x1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981200"/>
            <a:ext cx="3886200" cy="2422398"/>
          </a:xfrm>
          <a:prstGeom prst="rect">
            <a:avLst/>
          </a:prstGeom>
          <a:noFill/>
        </p:spPr>
      </p:pic>
      <p:pic>
        <p:nvPicPr>
          <p:cNvPr id="1028" name="Picture 4" descr="E:\РЯ для мигрантов\ДОП_МАТЕРИАЛ\mashina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219346"/>
            <a:ext cx="4241800" cy="3003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495800"/>
            <a:ext cx="6019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это?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181600"/>
            <a:ext cx="5980112" cy="762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Это р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сунок.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276600" y="6324600"/>
            <a:ext cx="2895600" cy="365125"/>
          </a:xfrm>
        </p:spPr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E:\РЯ для мигрантов\ДОП_МАТЕРИАЛ\423872_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2500" b="12500"/>
          <a:stretch>
            <a:fillRect/>
          </a:stretch>
        </p:blipFill>
        <p:spPr bwMode="auto">
          <a:xfrm>
            <a:off x="1905000" y="30480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343400"/>
            <a:ext cx="6019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Кто это?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181600"/>
            <a:ext cx="5980112" cy="762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Это с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рока.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E:\РЯ для мигрантов\ДОП_МАТЕРИАЛ\soroka-sidit-na-vetke.pn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0884" r="10884"/>
          <a:stretch>
            <a:fillRect/>
          </a:stretch>
        </p:blipFill>
        <p:spPr bwMode="auto">
          <a:xfrm>
            <a:off x="2286000" y="22860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495800"/>
            <a:ext cx="6019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это?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181600"/>
            <a:ext cx="5980112" cy="762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Это м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ток.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E:\РЯ для мигрантов\ДОП_МАТЕРИАЛ\z_07.gi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667" r="1667"/>
          <a:stretch>
            <a:fillRect/>
          </a:stretch>
        </p:blipFill>
        <p:spPr bwMode="auto">
          <a:xfrm>
            <a:off x="1981200" y="22860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Проверим себя!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19201"/>
            <a:ext cx="4040188" cy="6096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Кто это?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905000"/>
            <a:ext cx="4040188" cy="42211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Воробей, ребята,  учитель, медведь, дежурный, лисица, собака, ученик, лягушка, обезьяна.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19201"/>
            <a:ext cx="4041775" cy="60960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 это?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905000"/>
            <a:ext cx="4041775" cy="42211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Пальто, тетрадь, берёза, город, лопата, платок, посуда, капуста, морковь, магазин.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Желаю успехов!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 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240" y="1600200"/>
            <a:ext cx="685752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вопрос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кто?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отвечают слова…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РЯ для мигрантов\ДОП_МАТЕРИАЛ\depositphotos_24598501-Hike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3886200"/>
            <a:ext cx="2144268" cy="2308161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3733800"/>
            <a:ext cx="27622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1219200"/>
            <a:ext cx="2669154" cy="2362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1295400"/>
            <a:ext cx="1676400" cy="2442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вопрос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что?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отвечают слова…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3087306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810000"/>
            <a:ext cx="2362200" cy="224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1219200"/>
            <a:ext cx="2095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4191000"/>
            <a:ext cx="3048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 descr="http://relianceexports.in/images/tree.png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-5441950"/>
            <a:ext cx="2095500" cy="2095500"/>
          </a:xfrm>
          <a:prstGeom prst="rect">
            <a:avLst/>
          </a:prstGeom>
          <a:noFill/>
        </p:spPr>
      </p:pic>
      <p:pic>
        <p:nvPicPr>
          <p:cNvPr id="4105" name="Picture 9" descr="E:\РЯ для мигрантов\ДОП_МАТЕРИАЛ\clipart-zelenoe-derev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57600" y="2438400"/>
            <a:ext cx="2133599" cy="26419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343400"/>
            <a:ext cx="6019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Кто это?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181600"/>
            <a:ext cx="5980112" cy="762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Это в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рона.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 descr="E:\РЯ для мигрантов\ДОП_МАТЕРИАЛ\Seraya-voron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185" r="1185"/>
          <a:stretch>
            <a:fillRect/>
          </a:stretch>
        </p:blipFill>
        <p:spPr bwMode="auto">
          <a:xfrm>
            <a:off x="1600200" y="152400"/>
            <a:ext cx="6096000" cy="40512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343400"/>
            <a:ext cx="6019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Кто это?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181600"/>
            <a:ext cx="5980112" cy="762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Это за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ц.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E:\РЯ для мигрантов\ДОП_МАТЕРИАЛ\65.gi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 bwMode="auto">
          <a:xfrm>
            <a:off x="1828800" y="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343400"/>
            <a:ext cx="6019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это?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181600"/>
            <a:ext cx="5980112" cy="762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Это п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нал.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2500" r="12500"/>
          <a:stretch>
            <a:fillRect/>
          </a:stretch>
        </p:blipFill>
        <p:spPr bwMode="auto">
          <a:xfrm>
            <a:off x="1752600" y="304800"/>
            <a:ext cx="5943600" cy="3889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343400"/>
            <a:ext cx="6019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это?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181600"/>
            <a:ext cx="5980112" cy="762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Это к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ндаш.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4" name="Picture 6" descr="E:\РЯ для мигрантов\ДОП_МАТЕРИАЛ\img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5240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572000"/>
            <a:ext cx="6019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Кто это?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34000"/>
            <a:ext cx="5980112" cy="8382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Это к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рова.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 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E:\РЯ для мигрантов\ДОП_МАТЕРИАЛ\Красивые-картинки-коровы-для-детей-познавательные-рисунки-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933" r="933"/>
          <a:stretch>
            <a:fillRect/>
          </a:stretch>
        </p:blipFill>
        <p:spPr bwMode="auto">
          <a:xfrm>
            <a:off x="1905000" y="30480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343400"/>
            <a:ext cx="6019800" cy="685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Что это?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181600"/>
            <a:ext cx="5980112" cy="7620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Это м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шина.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"Русский язык без границ" </a:t>
            </a:r>
          </a:p>
          <a:p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МАОУ "СОШ № 6 г.Челябинска"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E:\РЯ для мигрантов\ДОП_МАТЕРИАЛ\mashina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793" r="2793"/>
          <a:stretch>
            <a:fillRect/>
          </a:stretch>
        </p:blipFill>
        <p:spPr bwMode="auto">
          <a:xfrm>
            <a:off x="1752600" y="30480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314</Words>
  <PresentationFormat>Экран (4:3)</PresentationFormat>
  <Paragraphs>55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Слова, которые отвечают на вопросы кто? и что?</vt:lpstr>
      <vt:lpstr>На вопрос кто? отвечают слова…</vt:lpstr>
      <vt:lpstr>На вопрос что? отвечают слова…</vt:lpstr>
      <vt:lpstr>Кто это?</vt:lpstr>
      <vt:lpstr>Кто это?</vt:lpstr>
      <vt:lpstr>Что это?</vt:lpstr>
      <vt:lpstr>Что это?</vt:lpstr>
      <vt:lpstr>Кто это?</vt:lpstr>
      <vt:lpstr>Что это?</vt:lpstr>
      <vt:lpstr>Что это?</vt:lpstr>
      <vt:lpstr>Кто это?</vt:lpstr>
      <vt:lpstr>Что это?</vt:lpstr>
      <vt:lpstr>Проверим себя!</vt:lpstr>
      <vt:lpstr>Желаю успехов!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Слова, которые отвечают на вопросы кто? и что?</dc:title>
  <dc:creator>Завуч</dc:creator>
  <cp:lastModifiedBy>Завуч</cp:lastModifiedBy>
  <cp:revision>26</cp:revision>
  <dcterms:created xsi:type="dcterms:W3CDTF">2019-02-18T06:09:09Z</dcterms:created>
  <dcterms:modified xsi:type="dcterms:W3CDTF">2020-03-29T06:56:15Z</dcterms:modified>
</cp:coreProperties>
</file>