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428604"/>
            <a:ext cx="6557986" cy="5210196"/>
          </a:xfrm>
        </p:spPr>
        <p:txBody>
          <a:bodyPr/>
          <a:lstStyle/>
          <a:p>
            <a:endParaRPr 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конструкции изделия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3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2015-11-10T19:45:52Z</dcterms:created>
  <dcterms:modified xsi:type="dcterms:W3CDTF">2015-11-10T19:57:49Z</dcterms:modified>
</cp:coreProperties>
</file>