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60" r:id="rId4"/>
    <p:sldId id="271" r:id="rId5"/>
    <p:sldId id="262" r:id="rId6"/>
    <p:sldId id="263" r:id="rId7"/>
    <p:sldId id="264" r:id="rId8"/>
    <p:sldId id="265" r:id="rId9"/>
    <p:sldId id="267" r:id="rId10"/>
    <p:sldId id="270" r:id="rId11"/>
    <p:sldId id="269" r:id="rId12"/>
    <p:sldId id="268" r:id="rId13"/>
    <p:sldId id="266" r:id="rId14"/>
    <p:sldId id="272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304A2B-8982-4588-9DB0-51E1F22A8CD3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B3FFFE-6A7B-4399-A35D-48507EE5B5E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8863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Кто чем питается?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B3FFFE-6A7B-4399-A35D-48507EE5B5E5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0138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xn----gtbaqfedzcfbqnf8e.xn--p1ai/wp-content/uploads/Viktorin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896" y="0"/>
            <a:ext cx="9153400" cy="6865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3158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525963"/>
          </a:xfrm>
        </p:spPr>
        <p:txBody>
          <a:bodyPr/>
          <a:lstStyle/>
          <a:p>
            <a:endParaRPr lang="ru-RU"/>
          </a:p>
        </p:txBody>
      </p:sp>
      <p:pic>
        <p:nvPicPr>
          <p:cNvPr id="4098" name="Picture 2" descr="https://ds05.infourok.ru/uploads/ex/03cc/0007df83-dd84b623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7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4-конечная звезда 3"/>
          <p:cNvSpPr/>
          <p:nvPr/>
        </p:nvSpPr>
        <p:spPr>
          <a:xfrm>
            <a:off x="3635896" y="1196752"/>
            <a:ext cx="432048" cy="648072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4-конечная звезда 5"/>
          <p:cNvSpPr/>
          <p:nvPr/>
        </p:nvSpPr>
        <p:spPr>
          <a:xfrm>
            <a:off x="6516216" y="1025116"/>
            <a:ext cx="432048" cy="648072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4-конечная звезда 6"/>
          <p:cNvSpPr/>
          <p:nvPr/>
        </p:nvSpPr>
        <p:spPr>
          <a:xfrm>
            <a:off x="2339752" y="2924944"/>
            <a:ext cx="432048" cy="648072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4-конечная звезда 7"/>
          <p:cNvSpPr/>
          <p:nvPr/>
        </p:nvSpPr>
        <p:spPr>
          <a:xfrm>
            <a:off x="6668616" y="2924944"/>
            <a:ext cx="432048" cy="648072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>
            <a:off x="5868144" y="2924944"/>
            <a:ext cx="432048" cy="648072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4-конечная звезда 9"/>
          <p:cNvSpPr/>
          <p:nvPr/>
        </p:nvSpPr>
        <p:spPr>
          <a:xfrm>
            <a:off x="8028384" y="4689140"/>
            <a:ext cx="432048" cy="648072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4-конечная звезда 12"/>
          <p:cNvSpPr/>
          <p:nvPr/>
        </p:nvSpPr>
        <p:spPr>
          <a:xfrm>
            <a:off x="3652664" y="4696207"/>
            <a:ext cx="432048" cy="648072"/>
          </a:xfrm>
          <a:prstGeom prst="star4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22784" y="188640"/>
            <a:ext cx="3113112" cy="576064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0370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ds04.infourok.ru/uploads/ex/07bc/0006494b-8d378c95/img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742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337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systemekb.ru/wp-content/uploads/2020/02/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3695"/>
            <a:ext cx="9144000" cy="6846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>
            <a:off x="3707904" y="3068960"/>
            <a:ext cx="1008112" cy="158417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1907704" y="2996952"/>
            <a:ext cx="4392488" cy="129614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flipH="1">
            <a:off x="3491880" y="2953257"/>
            <a:ext cx="3816424" cy="148385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1115616" y="2996952"/>
            <a:ext cx="3960440" cy="17718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4951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ds05.infourok.ru/uploads/ex/10ca/000b20d1-d45fdca4/img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3110" cy="6833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>
            <a:off x="2987824" y="2060848"/>
            <a:ext cx="2376264" cy="172819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923928" y="3883039"/>
            <a:ext cx="2376264" cy="172819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V="1">
            <a:off x="5112060" y="908720"/>
            <a:ext cx="900100" cy="7200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2771800" y="4581128"/>
            <a:ext cx="900100" cy="72008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2987824" y="188640"/>
            <a:ext cx="2897088" cy="288032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Кто чем питается?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452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https://ds04.infourok.ru/uploads/ex/0c0d/00090cbc-a4678280/img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23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641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4.infourok.ru/uploads/ex/0f86/0005b4d5-019ee13b/7/img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56" y="116632"/>
            <a:ext cx="8897132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s://dou9.caduk.ru/images/mak566ee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90" r="34423"/>
          <a:stretch/>
        </p:blipFill>
        <p:spPr bwMode="auto">
          <a:xfrm>
            <a:off x="179513" y="4536864"/>
            <a:ext cx="1512168" cy="19656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Скругленная соединительная линия 4"/>
          <p:cNvCxnSpPr/>
          <p:nvPr/>
        </p:nvCxnSpPr>
        <p:spPr>
          <a:xfrm flipV="1">
            <a:off x="1475656" y="2060848"/>
            <a:ext cx="4824536" cy="2736304"/>
          </a:xfrm>
          <a:prstGeom prst="curvedConnector3">
            <a:avLst>
              <a:gd name="adj1" fmla="val 1181"/>
            </a:avLst>
          </a:prstGeom>
          <a:ln>
            <a:solidFill>
              <a:srgbClr val="00B050"/>
            </a:solidFill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63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ds04.infourok.ru/uploads/ex/0f86/0005b4d5-019ee13b/7/img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18"/>
          <a:stretch/>
        </p:blipFill>
        <p:spPr bwMode="auto">
          <a:xfrm>
            <a:off x="0" y="14242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Скругленная соединительная линия 4"/>
          <p:cNvCxnSpPr/>
          <p:nvPr/>
        </p:nvCxnSpPr>
        <p:spPr>
          <a:xfrm rot="5400000">
            <a:off x="2663788" y="3753036"/>
            <a:ext cx="1944216" cy="12700"/>
          </a:xfrm>
          <a:prstGeom prst="curvedConnector3">
            <a:avLst/>
          </a:prstGeom>
          <a:ln>
            <a:solidFill>
              <a:srgbClr val="00B050"/>
            </a:solidFill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7" name="Скругленная соединительная линия 6"/>
          <p:cNvCxnSpPr/>
          <p:nvPr/>
        </p:nvCxnSpPr>
        <p:spPr>
          <a:xfrm rot="5400000">
            <a:off x="5537806" y="4111044"/>
            <a:ext cx="1393456" cy="12700"/>
          </a:xfrm>
          <a:prstGeom prst="curvedConnector3">
            <a:avLst/>
          </a:prstGeom>
          <a:ln>
            <a:solidFill>
              <a:srgbClr val="00B050"/>
            </a:solidFill>
            <a:headEnd type="arrow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Скругленная соединительная линия 7"/>
          <p:cNvCxnSpPr/>
          <p:nvPr/>
        </p:nvCxnSpPr>
        <p:spPr>
          <a:xfrm rot="16200000" flipH="1">
            <a:off x="935596" y="2600908"/>
            <a:ext cx="2808314" cy="1440161"/>
          </a:xfrm>
          <a:prstGeom prst="curvedConnector3">
            <a:avLst>
              <a:gd name="adj1" fmla="val 9545"/>
            </a:avLst>
          </a:prstGeom>
          <a:ln>
            <a:solidFill>
              <a:srgbClr val="00B050"/>
            </a:solidFill>
            <a:headEnd type="arrow"/>
            <a:tailEnd type="arrow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cxnSp>
        <p:nvCxnSpPr>
          <p:cNvPr id="15" name="Скругленная соединительная линия 14"/>
          <p:cNvCxnSpPr/>
          <p:nvPr/>
        </p:nvCxnSpPr>
        <p:spPr>
          <a:xfrm rot="5400000">
            <a:off x="6840252" y="3465004"/>
            <a:ext cx="1944216" cy="864096"/>
          </a:xfrm>
          <a:prstGeom prst="curvedConnector3">
            <a:avLst/>
          </a:prstGeom>
          <a:ln>
            <a:solidFill>
              <a:srgbClr val="00B050"/>
            </a:solidFill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2966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ds04.infourok.ru/uploads/ex/0f86/0005b4d5-019ee13b/7/img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3131840" y="6165304"/>
            <a:ext cx="936104" cy="28803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Цапля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611560" y="3573016"/>
            <a:ext cx="936104" cy="21602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Журавль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 flipV="1">
            <a:off x="2483768" y="2636912"/>
            <a:ext cx="2880320" cy="208823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923928" y="2060848"/>
            <a:ext cx="4032448" cy="222532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1079612" y="2132856"/>
            <a:ext cx="4428492" cy="154817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3491880" y="2215963"/>
            <a:ext cx="3960440" cy="1933117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sp>
        <p:nvSpPr>
          <p:cNvPr id="25" name="Объект 2"/>
          <p:cNvSpPr txBox="1">
            <a:spLocks/>
          </p:cNvSpPr>
          <p:nvPr/>
        </p:nvSpPr>
        <p:spPr>
          <a:xfrm>
            <a:off x="1046967" y="6127537"/>
            <a:ext cx="936104" cy="2880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ебедь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6" name="Объект 2"/>
          <p:cNvSpPr txBox="1">
            <a:spLocks/>
          </p:cNvSpPr>
          <p:nvPr/>
        </p:nvSpPr>
        <p:spPr>
          <a:xfrm>
            <a:off x="7596336" y="5839505"/>
            <a:ext cx="936104" cy="25379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Утка</a:t>
            </a:r>
            <a:endParaRPr lang="ru-RU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02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https://ds04.infourok.ru/uploads/ex/0f86/0005b4d5-019ee13b/7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002"/>
            <a:ext cx="9144000" cy="6777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Выгнутая влево стрелка 3"/>
          <p:cNvSpPr/>
          <p:nvPr/>
        </p:nvSpPr>
        <p:spPr>
          <a:xfrm rot="8989758">
            <a:off x="5380746" y="2370695"/>
            <a:ext cx="438315" cy="2107989"/>
          </a:xfrm>
          <a:prstGeom prst="curvedRightArrow">
            <a:avLst>
              <a:gd name="adj1" fmla="val 25000"/>
              <a:gd name="adj2" fmla="val 84769"/>
              <a:gd name="adj3" fmla="val 5010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5" name="Стрелка влево 4"/>
          <p:cNvSpPr/>
          <p:nvPr/>
        </p:nvSpPr>
        <p:spPr>
          <a:xfrm>
            <a:off x="2123728" y="3212976"/>
            <a:ext cx="4968552" cy="7200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низ 5"/>
          <p:cNvSpPr/>
          <p:nvPr/>
        </p:nvSpPr>
        <p:spPr>
          <a:xfrm rot="2717209">
            <a:off x="5602273" y="1620924"/>
            <a:ext cx="118778" cy="28783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951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s://ds04.infourok.ru/uploads/ex/0f86/0005b4d5-019ee13b/7/img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33116"/>
            <a:ext cx="4104457" cy="356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https://ds04.infourok.ru/uploads/ex/0f86/0005b4d5-019ee13b/7/img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3116"/>
            <a:ext cx="4788023" cy="356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https://ds04.infourok.ru/uploads/ex/0f86/0005b4d5-019ee13b/7/img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5" y="3645024"/>
            <a:ext cx="4104457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0" name="Picture 8" descr="https://ds04.infourok.ru/uploads/ex/0f86/0005b4d5-019ee13b/7/img1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645024"/>
            <a:ext cx="4680520" cy="3168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66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https://ds04.infourok.ru/uploads/ex/0f86/0005b4d5-019ee13b/7/img2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036496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2195736" y="1844824"/>
            <a:ext cx="2952328" cy="2232248"/>
          </a:xfrm>
          <a:prstGeom prst="straightConnector1">
            <a:avLst/>
          </a:prstGeom>
          <a:ln>
            <a:solidFill>
              <a:srgbClr val="00B050"/>
            </a:solidFill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flipV="1">
            <a:off x="4518248" y="2048717"/>
            <a:ext cx="2141984" cy="2028355"/>
          </a:xfrm>
          <a:prstGeom prst="straightConnector1">
            <a:avLst/>
          </a:prstGeom>
          <a:ln>
            <a:solidFill>
              <a:srgbClr val="00B050"/>
            </a:solidFill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>
            <a:off x="3779912" y="1628800"/>
            <a:ext cx="3508748" cy="2448272"/>
          </a:xfrm>
          <a:prstGeom prst="straightConnector1">
            <a:avLst/>
          </a:prstGeom>
          <a:ln>
            <a:solidFill>
              <a:srgbClr val="00B050"/>
            </a:solidFill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>
            <a:off x="1403648" y="1811257"/>
            <a:ext cx="4130638" cy="2049791"/>
          </a:xfrm>
          <a:prstGeom prst="straightConnector1">
            <a:avLst/>
          </a:prstGeom>
          <a:ln>
            <a:solidFill>
              <a:srgbClr val="00B050"/>
            </a:solidFill>
            <a:headEnd type="arrow"/>
            <a:tailEnd type="arrow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737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ds04.infourok.ru/uploads/ex/0f86/0005b4d5-019ee13b/7/img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3" y="44624"/>
            <a:ext cx="9136647" cy="6768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4-конечная звезда 3"/>
          <p:cNvSpPr/>
          <p:nvPr/>
        </p:nvSpPr>
        <p:spPr>
          <a:xfrm>
            <a:off x="467544" y="1124744"/>
            <a:ext cx="720080" cy="936104"/>
          </a:xfrm>
          <a:prstGeom prst="star4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2231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https://ds04.infourok.ru/uploads/ex/0f86/0005b4d5-019ee13b/7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770" y="8557"/>
            <a:ext cx="918672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Выгнутая влево стрелка 5"/>
          <p:cNvSpPr/>
          <p:nvPr/>
        </p:nvSpPr>
        <p:spPr>
          <a:xfrm>
            <a:off x="2339752" y="476672"/>
            <a:ext cx="504056" cy="1080120"/>
          </a:xfrm>
          <a:prstGeom prst="curvedRight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0" name="Выгнутая влево стрелка 9"/>
          <p:cNvSpPr/>
          <p:nvPr/>
        </p:nvSpPr>
        <p:spPr>
          <a:xfrm rot="18473576" flipH="1">
            <a:off x="7475766" y="-68982"/>
            <a:ext cx="372582" cy="2066500"/>
          </a:xfrm>
          <a:prstGeom prst="curvedRightArrow">
            <a:avLst>
              <a:gd name="adj1" fmla="val 25000"/>
              <a:gd name="adj2" fmla="val 72696"/>
              <a:gd name="adj3" fmla="val 25000"/>
            </a:avLst>
          </a:prstGeom>
          <a:solidFill>
            <a:schemeClr val="accent3">
              <a:lumMod val="75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Стрелка вниз 8"/>
          <p:cNvSpPr/>
          <p:nvPr/>
        </p:nvSpPr>
        <p:spPr>
          <a:xfrm>
            <a:off x="5832140" y="476672"/>
            <a:ext cx="108012" cy="540060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4382247" y="476672"/>
            <a:ext cx="108012" cy="2376264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flipH="1">
            <a:off x="3563888" y="476220"/>
            <a:ext cx="144016" cy="3816876"/>
          </a:xfrm>
          <a:prstGeom prst="downArrow">
            <a:avLst/>
          </a:prstGeom>
          <a:solidFill>
            <a:schemeClr val="accent3">
              <a:lumMod val="75000"/>
            </a:schemeClr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853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9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13</Words>
  <Application>Microsoft Office PowerPoint</Application>
  <PresentationFormat>Экран (4:3)</PresentationFormat>
  <Paragraphs>7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17</cp:revision>
  <dcterms:created xsi:type="dcterms:W3CDTF">2021-02-19T06:28:45Z</dcterms:created>
  <dcterms:modified xsi:type="dcterms:W3CDTF">2021-02-19T12:24:19Z</dcterms:modified>
</cp:coreProperties>
</file>