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9" r:id="rId2"/>
    <p:sldId id="256" r:id="rId3"/>
    <p:sldId id="257" r:id="rId4"/>
    <p:sldId id="258" r:id="rId5"/>
    <p:sldId id="260" r:id="rId6"/>
    <p:sldId id="264" r:id="rId7"/>
    <p:sldId id="261" r:id="rId8"/>
    <p:sldId id="262" r:id="rId9"/>
    <p:sldId id="265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07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11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2323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395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3138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017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5314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788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311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925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039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01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422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883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934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045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9F95E-709F-4589-8C8D-23B8436C41FC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83E3982-37A1-4720-8F1E-5C71DE6AA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87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1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57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17764" y="3635566"/>
            <a:ext cx="5277079" cy="74914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endParaRPr lang="ru-RU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rogramma_Pust_govoryat_-_Zastavka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6152" y="54267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4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59883" y="446088"/>
            <a:ext cx="4507859" cy="541496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81340" y="1598613"/>
            <a:ext cx="3913071" cy="4262436"/>
          </a:xfrm>
        </p:spPr>
        <p:txBody>
          <a:bodyPr/>
          <a:lstStyle/>
          <a:p>
            <a:endParaRPr lang="ru-RU" dirty="0" smtClean="0"/>
          </a:p>
          <a:p>
            <a:endParaRPr lang="ru-RU" sz="2400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ru-RU" sz="2400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ru-RU" sz="2400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ru-RU" sz="2400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ru-RU" sz="2400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ru-RU" sz="2400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РЕМБРАНТ</a:t>
            </a:r>
            <a:endParaRPr lang="ru-RU" sz="2400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«Возвращение блудного сына»</a:t>
            </a:r>
            <a:endParaRPr lang="ru-RU" sz="24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90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2919" y="1144340"/>
            <a:ext cx="8916319" cy="383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«Тот, кто хочет быть первым, обречен на …»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C00000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 Не воспринимайте чужой успех, как </a:t>
            </a:r>
            <a:r>
              <a:rPr lang="ru-RU" sz="2800" i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…»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C00000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 Они должны уметь плакать. Не только тогда, когда расшибают коленку. Но и когда коленка</a:t>
            </a:r>
            <a:r>
              <a:rPr lang="ru-RU" sz="2800" i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…»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49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1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57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17764" y="3635566"/>
            <a:ext cx="5277079" cy="7711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endParaRPr lang="ru-RU" sz="8000" b="1" dirty="0">
              <a:ln w="22225">
                <a:solidFill>
                  <a:srgbClr val="ED7D31"/>
                </a:solidFill>
                <a:prstDash val="solid"/>
              </a:ln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85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841" y="405274"/>
            <a:ext cx="2797389" cy="22938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513" y="1141973"/>
            <a:ext cx="3028209" cy="28278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921" y="3218651"/>
            <a:ext cx="3058820" cy="252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95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8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921" y="3218651"/>
            <a:ext cx="3058820" cy="25211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841" y="405274"/>
            <a:ext cx="2797389" cy="22938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564" y="405274"/>
            <a:ext cx="3028209" cy="2827882"/>
          </a:xfrm>
          <a:prstGeom prst="rect">
            <a:avLst/>
          </a:prstGeom>
        </p:spPr>
      </p:pic>
      <p:pic>
        <p:nvPicPr>
          <p:cNvPr id="5" name="Priyatnyy_(ringon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1041" y="59665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repeatCount="5000" decel="10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6 -0.46343 C 0.26081 -0.46343 0.44779 -0.3037 0.44779 -0.10671 C 0.44779 0.09005 0.26081 0.24977 0.0306 0.24977 C -0.19961 0.24977 -0.38633 0.09005 -0.38633 -0.10671 C -0.38633 -0.3037 -0.19961 -0.46343 0.0306 -0.46343 Z " pathEditMode="relative" rAng="0" ptsTypes="AAAAA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564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26" presetClass="path" presetSubtype="0" repeatCount="500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075 0.57546 C 0.52604 0.51134 0.62396 0.38518 0.60898 0.29328 C 0.59375 0.18449 0.46575 0.20393 0.39075 0.22129 L 0.29062 0.25208 C 0.21497 0.26967 0.08646 0.28588 0.06914 0.16389 C 0.05729 0.08541 0.15169 -0.05533 0.28711 -0.11945 C 0.42122 -0.18357 0.54297 -0.14537 0.5556 -0.06852 C 0.57409 0.05416 0.45911 0.15324 0.3875 0.20555 L 0.29297 0.26782 C 0.22148 0.32014 0.10716 0.4162 0.12357 0.525 C 0.1375 0.61666 0.25768 0.63981 0.39075 0.57546 Z " pathEditMode="relative" rAng="15300000" ptsTypes="AAAAAAAAAAA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" y="-3474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37" presetClass="path" presetSubtype="0" repeatCount="5000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4323 0.44861 L -0.51927 0.51551 C -0.47175 0.5331 -0.40938 0.51713 -0.35078 0.47569 C -0.2819 0.42616 -0.23373 0.36157 -0.20625 0.29074 L -0.06875 -0.03588 " pathEditMode="relative" rAng="20280000" ptsTypes="AAAA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32" y="-1094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063" y="270933"/>
            <a:ext cx="8177848" cy="625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03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1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57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17764" y="3635566"/>
            <a:ext cx="5277079" cy="7711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endParaRPr lang="ru-RU" sz="8000" b="1" dirty="0">
              <a:ln w="22225">
                <a:solidFill>
                  <a:srgbClr val="ED7D31"/>
                </a:solidFill>
                <a:prstDash val="solid"/>
              </a:ln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41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натолий Алексин   Безумная Евдокия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653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6428" y="0"/>
            <a:ext cx="106055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4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4564" y="229781"/>
            <a:ext cx="3505199" cy="9763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УЧИТЕЛЬ -</a:t>
            </a:r>
            <a:endParaRPr lang="ru-RU" sz="24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2140" y="446088"/>
            <a:ext cx="4572472" cy="5414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“женщина </a:t>
            </a:r>
            <a: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без возраста”. Она любит, </a:t>
            </a:r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«чтобы </a:t>
            </a:r>
            <a: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все были </a:t>
            </a:r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вместе», сравнивает  </a:t>
            </a:r>
            <a: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учеников “нынешних” </a:t>
            </a:r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“бывших</a:t>
            </a:r>
            <a: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”, </a:t>
            </a:r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предвзято </a:t>
            </a:r>
            <a: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относится к </a:t>
            </a:r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одаренным детям, </a:t>
            </a:r>
            <a: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“не замечает” </a:t>
            </a:r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их талантливости</a:t>
            </a:r>
            <a: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1"/>
          <a:stretch/>
        </p:blipFill>
        <p:spPr bwMode="auto">
          <a:xfrm>
            <a:off x="6932141" y="717937"/>
            <a:ext cx="4572471" cy="538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5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324903"/>
            <a:ext cx="3505199" cy="61153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РОДИТЕЛИ</a:t>
            </a:r>
            <a:endParaRPr lang="ru-RU" sz="24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89212" y="1036451"/>
            <a:ext cx="3505199" cy="4262436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ебенок ушел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классом в поход с </a:t>
            </a:r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ночевкой. Но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утром классный руководитель и одноклассники сообщили Вам, что </a:t>
            </a:r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ребенок пропал:  с вечера он ушел из лагеря и не вернулся. Оказалось, он сам решил найти дорогу и </a:t>
            </a:r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выполнить порученное классу задание.</a:t>
            </a:r>
            <a:endParaRPr lang="ru-RU" sz="2400" i="1" dirty="0">
              <a:solidFill>
                <a:srgbClr val="C00000"/>
              </a:solidFill>
            </a:endParaRPr>
          </a:p>
        </p:txBody>
      </p:sp>
      <p:pic>
        <p:nvPicPr>
          <p:cNvPr id="10" name="Объект 9" descr="http://cdttemp.ucoz.ru/DEREVZOVA/1.pn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8" t="47381" r="20666"/>
          <a:stretch/>
        </p:blipFill>
        <p:spPr bwMode="auto">
          <a:xfrm>
            <a:off x="7138931" y="958467"/>
            <a:ext cx="4560982" cy="45940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2793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7217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ОЛЕНЬКА</a:t>
            </a:r>
            <a:endParaRPr lang="ru-RU" sz="24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35576" y="1167788"/>
            <a:ext cx="3758835" cy="4693261"/>
          </a:xfrm>
        </p:spPr>
        <p:txBody>
          <a:bodyPr>
            <a:normAutofit/>
          </a:bodyPr>
          <a:lstStyle/>
          <a:p>
            <a:endParaRPr lang="ru-RU" sz="2400" i="1" dirty="0" smtClean="0">
              <a:solidFill>
                <a:srgbClr val="C00000"/>
              </a:solidFill>
              <a:latin typeface="Monotype Corsiva" panose="03010101010201010101" pitchFamily="66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  <a:t>- «она не как все, она необыкновенная»;</a:t>
            </a:r>
            <a:r>
              <a:rPr lang="ru-RU" sz="2400" i="1" cap="all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400" i="1" cap="all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</a:br>
            <a:r>
              <a:rPr lang="ru-RU" sz="2400" i="1" cap="all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400" i="1" cap="all" dirty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  <a:t>- «в семье, состоящей из трех человек центром семьи и ее лицом стала дочь - она заслужила это право»;</a:t>
            </a:r>
            <a:br>
              <a:rPr lang="ru-RU" sz="2400" i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400" i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Times New Roman" panose="02020603050405020304" pitchFamily="18" charset="0"/>
              </a:rPr>
              <a:t>- «нелегко нашей талантливой дочери среди людей обыкновенных».</a:t>
            </a:r>
            <a:endParaRPr lang="ru-RU" sz="2400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239" y="446088"/>
            <a:ext cx="4164376" cy="551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23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121</TotalTime>
  <Words>142</Words>
  <Application>Microsoft Office PowerPoint</Application>
  <PresentationFormat>Широкоэкранный</PresentationFormat>
  <Paragraphs>24</Paragraphs>
  <Slides>12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Monotype Corsiva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УЧИТЕЛЬ -</vt:lpstr>
      <vt:lpstr>РОДИТЕЛИ</vt:lpstr>
      <vt:lpstr>ОЛЕНЬКА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2017-01-31T17:32:59Z</dcterms:created>
  <dcterms:modified xsi:type="dcterms:W3CDTF">2017-02-02T20:43:47Z</dcterms:modified>
</cp:coreProperties>
</file>