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8" r:id="rId2"/>
    <p:sldId id="277" r:id="rId3"/>
    <p:sldId id="257" r:id="rId4"/>
    <p:sldId id="258" r:id="rId5"/>
    <p:sldId id="259" r:id="rId6"/>
    <p:sldId id="261" r:id="rId7"/>
    <p:sldId id="262" r:id="rId8"/>
    <p:sldId id="263" r:id="rId9"/>
    <p:sldId id="267" r:id="rId10"/>
    <p:sldId id="268" r:id="rId11"/>
    <p:sldId id="269" r:id="rId12"/>
    <p:sldId id="270" r:id="rId13"/>
    <p:sldId id="271" r:id="rId14"/>
    <p:sldId id="273" r:id="rId15"/>
    <p:sldId id="265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FA78-A267-471F-8A81-AF1E8137F152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B8FD-7E6E-4CE9-9455-61999DFDC7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FA78-A267-471F-8A81-AF1E8137F152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B8FD-7E6E-4CE9-9455-61999DFDC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FA78-A267-471F-8A81-AF1E8137F152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B8FD-7E6E-4CE9-9455-61999DFDC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FA78-A267-471F-8A81-AF1E8137F152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B8FD-7E6E-4CE9-9455-61999DFDC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FA78-A267-471F-8A81-AF1E8137F152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FBEB8FD-7E6E-4CE9-9455-61999DFDC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FA78-A267-471F-8A81-AF1E8137F152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B8FD-7E6E-4CE9-9455-61999DFDC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FA78-A267-471F-8A81-AF1E8137F152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B8FD-7E6E-4CE9-9455-61999DFDC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FA78-A267-471F-8A81-AF1E8137F152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B8FD-7E6E-4CE9-9455-61999DFDC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FA78-A267-471F-8A81-AF1E8137F152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B8FD-7E6E-4CE9-9455-61999DFDC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FA78-A267-471F-8A81-AF1E8137F152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B8FD-7E6E-4CE9-9455-61999DFDC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FA78-A267-471F-8A81-AF1E8137F152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EB8FD-7E6E-4CE9-9455-61999DFDC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B58FA78-A267-471F-8A81-AF1E8137F152}" type="datetimeFigureOut">
              <a:rPr lang="ru-RU" smtClean="0"/>
              <a:pPr/>
              <a:t>17.04.2019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FBEB8FD-7E6E-4CE9-9455-61999DFDC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6000" dirty="0" smtClean="0"/>
              <a:t>«</a:t>
            </a:r>
            <a:r>
              <a:rPr lang="ru-RU" sz="6000" dirty="0" err="1" smtClean="0"/>
              <a:t>Тумановская</a:t>
            </a:r>
            <a:r>
              <a:rPr lang="ru-RU" sz="6000" dirty="0" smtClean="0"/>
              <a:t> роспись»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</a:t>
            </a:r>
            <a:r>
              <a:rPr lang="ru-RU" sz="2700" dirty="0" smtClean="0"/>
              <a:t>Автор: </a:t>
            </a:r>
            <a:r>
              <a:rPr lang="ru-RU" sz="3600" dirty="0" err="1" smtClean="0"/>
              <a:t>Фалалеева</a:t>
            </a:r>
            <a:r>
              <a:rPr lang="ru-RU" sz="3600" dirty="0" smtClean="0"/>
              <a:t> Елена Сергеевна </a:t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2700" dirty="0" smtClean="0"/>
              <a:t>воспитатель высшей квалификационной категории МБДОУ «Детский сад № 8» г. Кольчугино Владимирской области.</a:t>
            </a:r>
            <a:endParaRPr lang="ru-RU" sz="2700" dirty="0"/>
          </a:p>
        </p:txBody>
      </p:sp>
    </p:spTree>
    <p:extLst>
      <p:ext uri="{BB962C8B-B14F-4D97-AF65-F5344CB8AC3E}">
        <p14:creationId xmlns:p14="http://schemas.microsoft.com/office/powerpoint/2010/main" val="3736505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68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6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50" y="0"/>
            <a:ext cx="51435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68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68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N68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332656"/>
            <a:ext cx="4894008" cy="6525344"/>
          </a:xfrm>
          <a:prstGeom prst="roundRect">
            <a:avLst>
              <a:gd name="adj" fmla="val 11111"/>
            </a:avLst>
          </a:prstGeom>
          <a:ln w="190500" cap="rnd">
            <a:solidFill>
              <a:schemeClr val="bg2">
                <a:lumMod val="60000"/>
                <a:lumOff val="4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96644335a50b7754589076e9e017caa1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404664"/>
            <a:ext cx="8722135" cy="5805065"/>
          </a:xfrm>
          <a:prstGeom prst="ellipse">
            <a:avLst/>
          </a:prstGeom>
          <a:ln w="190500" cap="rnd">
            <a:solidFill>
              <a:schemeClr val="bg2">
                <a:lumMod val="60000"/>
                <a:lumOff val="4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348880"/>
            <a:ext cx="76328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за внимание!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Знаменитые люди региона</a:t>
            </a:r>
            <a:endParaRPr lang="ru-RU" b="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501008"/>
            <a:ext cx="7406640" cy="2040632"/>
          </a:xfrm>
        </p:spPr>
        <p:txBody>
          <a:bodyPr/>
          <a:lstStyle/>
          <a:p>
            <a:r>
              <a:rPr lang="ru-RU" dirty="0" smtClean="0"/>
              <a:t>Туманова Елена  Сергеевна – мастер декоративно-прикладного искусства и создатель  авторской росписи по дереву.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924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4" y="332656"/>
            <a:ext cx="5295916" cy="6079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17b371_ea78cff2_or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764704"/>
            <a:ext cx="7887064" cy="52559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8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4464496" cy="42680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34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2060848"/>
            <a:ext cx="4618046" cy="46088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44655077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1" y="253367"/>
            <a:ext cx="5256585" cy="38957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8" descr="88931556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851920" y="2988172"/>
            <a:ext cx="5025752" cy="38698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tream_photo_0916a8457b9ce7babaeab5bd3f049e4f_5a82d33fc28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0"/>
            <a:ext cx="5076932" cy="6858000"/>
          </a:xfrm>
          <a:prstGeom prst="ellipse">
            <a:avLst/>
          </a:prstGeom>
          <a:ln w="190500" cap="rnd">
            <a:solidFill>
              <a:schemeClr val="bg2">
                <a:lumMod val="40000"/>
                <a:lumOff val="6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107333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2736" y="1"/>
            <a:ext cx="5441264" cy="43651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tumanovskaya-rospis-558296d2bae2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924944"/>
            <a:ext cx="5250663" cy="39330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68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133</TotalTime>
  <Words>21</Words>
  <Application>Microsoft Office PowerPoint</Application>
  <PresentationFormat>Экран (4:3)</PresentationFormat>
  <Paragraphs>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     «Тумановская роспись»         Автор: Фалалеева Елена Сергеевна   воспитатель высшей квалификационной категории МБДОУ «Детский сад № 8» г. Кольчугино Владимирской области.</vt:lpstr>
      <vt:lpstr>Знаменитые люди региона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Знаменитые люди региона</dc:title>
  <dc:creator>comp</dc:creator>
  <cp:lastModifiedBy>XTreme.ws</cp:lastModifiedBy>
  <cp:revision>17</cp:revision>
  <dcterms:created xsi:type="dcterms:W3CDTF">2018-04-02T11:44:40Z</dcterms:created>
  <dcterms:modified xsi:type="dcterms:W3CDTF">2019-04-17T13:44:10Z</dcterms:modified>
</cp:coreProperties>
</file>