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8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5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6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5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7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8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1.jpg"/><Relationship Id="rId3" Type="http://schemas.microsoft.com/office/2007/relationships/media" Target="../media/media10.mp3"/><Relationship Id="rId7" Type="http://schemas.openxmlformats.org/officeDocument/2006/relationships/image" Target="../media/image6.png"/><Relationship Id="rId12" Type="http://schemas.openxmlformats.org/officeDocument/2006/relationships/image" Target="../media/image20.jpg"/><Relationship Id="rId2" Type="http://schemas.openxmlformats.org/officeDocument/2006/relationships/audio" Target="../media/media9.mp3"/><Relationship Id="rId16" Type="http://schemas.openxmlformats.org/officeDocument/2006/relationships/image" Target="../media/image24.jpg"/><Relationship Id="rId1" Type="http://schemas.microsoft.com/office/2007/relationships/media" Target="../media/media9.mp3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9.jpg"/><Relationship Id="rId5" Type="http://schemas.openxmlformats.org/officeDocument/2006/relationships/audio" Target="NULL" TargetMode="External"/><Relationship Id="rId15" Type="http://schemas.openxmlformats.org/officeDocument/2006/relationships/image" Target="../media/image23.jpg"/><Relationship Id="rId10" Type="http://schemas.openxmlformats.org/officeDocument/2006/relationships/image" Target="../media/image18.png"/><Relationship Id="rId4" Type="http://schemas.openxmlformats.org/officeDocument/2006/relationships/audio" Target="../media/media10.mp3"/><Relationship Id="rId9" Type="http://schemas.openxmlformats.org/officeDocument/2006/relationships/image" Target="../media/image5.png"/><Relationship Id="rId1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6.jpg"/><Relationship Id="rId3" Type="http://schemas.microsoft.com/office/2007/relationships/media" Target="../media/media10.mp3"/><Relationship Id="rId7" Type="http://schemas.openxmlformats.org/officeDocument/2006/relationships/image" Target="../media/image6.png"/><Relationship Id="rId12" Type="http://schemas.openxmlformats.org/officeDocument/2006/relationships/image" Target="../media/image25.jpg"/><Relationship Id="rId2" Type="http://schemas.openxmlformats.org/officeDocument/2006/relationships/audio" Target="../media/media9.mp3"/><Relationship Id="rId16" Type="http://schemas.openxmlformats.org/officeDocument/2006/relationships/image" Target="../media/image28.png"/><Relationship Id="rId1" Type="http://schemas.microsoft.com/office/2007/relationships/media" Target="../media/media9.mp3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2.jpeg"/><Relationship Id="rId5" Type="http://schemas.openxmlformats.org/officeDocument/2006/relationships/audio" Target="NULL" TargetMode="External"/><Relationship Id="rId15" Type="http://schemas.openxmlformats.org/officeDocument/2006/relationships/image" Target="../media/image20.jpg"/><Relationship Id="rId10" Type="http://schemas.openxmlformats.org/officeDocument/2006/relationships/image" Target="../media/image22.jpg"/><Relationship Id="rId4" Type="http://schemas.openxmlformats.org/officeDocument/2006/relationships/audio" Target="../media/media10.mp3"/><Relationship Id="rId9" Type="http://schemas.openxmlformats.org/officeDocument/2006/relationships/image" Target="../media/image5.png"/><Relationship Id="rId1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9.jpg"/><Relationship Id="rId18" Type="http://schemas.openxmlformats.org/officeDocument/2006/relationships/image" Target="../media/image34.jpg"/><Relationship Id="rId3" Type="http://schemas.microsoft.com/office/2007/relationships/media" Target="../media/media9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2.jpg"/><Relationship Id="rId17" Type="http://schemas.openxmlformats.org/officeDocument/2006/relationships/image" Target="../media/image33.jpg"/><Relationship Id="rId2" Type="http://schemas.openxmlformats.org/officeDocument/2006/relationships/audio" Target="../media/media10.mp3"/><Relationship Id="rId16" Type="http://schemas.openxmlformats.org/officeDocument/2006/relationships/image" Target="../media/image32.jpg"/><Relationship Id="rId20" Type="http://schemas.openxmlformats.org/officeDocument/2006/relationships/image" Target="../media/image5.png"/><Relationship Id="rId1" Type="http://schemas.microsoft.com/office/2007/relationships/media" Target="../media/media10.mp3"/><Relationship Id="rId6" Type="http://schemas.microsoft.com/office/2007/relationships/media" Target="../media/media11.wav"/><Relationship Id="rId11" Type="http://schemas.openxmlformats.org/officeDocument/2006/relationships/image" Target="../media/image25.jpg"/><Relationship Id="rId5" Type="http://schemas.openxmlformats.org/officeDocument/2006/relationships/audio" Target="NULL" TargetMode="External"/><Relationship Id="rId15" Type="http://schemas.openxmlformats.org/officeDocument/2006/relationships/image" Target="../media/image31.jpg"/><Relationship Id="rId10" Type="http://schemas.openxmlformats.org/officeDocument/2006/relationships/image" Target="../media/image30.png"/><Relationship Id="rId19" Type="http://schemas.openxmlformats.org/officeDocument/2006/relationships/slide" Target="slide2.xml"/><Relationship Id="rId4" Type="http://schemas.openxmlformats.org/officeDocument/2006/relationships/audio" Target="../media/media9.mp3"/><Relationship Id="rId9" Type="http://schemas.openxmlformats.org/officeDocument/2006/relationships/image" Target="../media/image29.jpg"/><Relationship Id="rId1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0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.gif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microsoft.com/office/2007/relationships/media" Target="../media/media12.wav"/><Relationship Id="rId11" Type="http://schemas.openxmlformats.org/officeDocument/2006/relationships/image" Target="../media/image5.png"/><Relationship Id="rId5" Type="http://schemas.openxmlformats.org/officeDocument/2006/relationships/audio" Target="NULL" TargetMode="External"/><Relationship Id="rId10" Type="http://schemas.openxmlformats.org/officeDocument/2006/relationships/slide" Target="slide2.xml"/><Relationship Id="rId4" Type="http://schemas.openxmlformats.org/officeDocument/2006/relationships/audio" Target="../media/media10.mp3"/><Relationship Id="rId9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0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.gif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microsoft.com/office/2007/relationships/media" Target="../media/media12.wav"/><Relationship Id="rId11" Type="http://schemas.openxmlformats.org/officeDocument/2006/relationships/image" Target="../media/image4.jpeg"/><Relationship Id="rId5" Type="http://schemas.openxmlformats.org/officeDocument/2006/relationships/audio" Target="NULL" TargetMode="External"/><Relationship Id="rId10" Type="http://schemas.openxmlformats.org/officeDocument/2006/relationships/image" Target="../media/image5.png"/><Relationship Id="rId4" Type="http://schemas.openxmlformats.org/officeDocument/2006/relationships/audio" Target="../media/media10.mp3"/><Relationship Id="rId9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0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.gif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microsoft.com/office/2007/relationships/media" Target="../media/media12.wav"/><Relationship Id="rId11" Type="http://schemas.openxmlformats.org/officeDocument/2006/relationships/image" Target="../media/image16.jpeg"/><Relationship Id="rId5" Type="http://schemas.openxmlformats.org/officeDocument/2006/relationships/audio" Target="NULL" TargetMode="External"/><Relationship Id="rId10" Type="http://schemas.openxmlformats.org/officeDocument/2006/relationships/image" Target="../media/image5.png"/><Relationship Id="rId4" Type="http://schemas.openxmlformats.org/officeDocument/2006/relationships/audio" Target="../media/media10.mp3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0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.gif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microsoft.com/office/2007/relationships/media" Target="../media/media12.wav"/><Relationship Id="rId11" Type="http://schemas.openxmlformats.org/officeDocument/2006/relationships/image" Target="../media/image15.jpeg"/><Relationship Id="rId5" Type="http://schemas.openxmlformats.org/officeDocument/2006/relationships/audio" Target="NULL" TargetMode="External"/><Relationship Id="rId10" Type="http://schemas.openxmlformats.org/officeDocument/2006/relationships/image" Target="../media/image5.png"/><Relationship Id="rId4" Type="http://schemas.openxmlformats.org/officeDocument/2006/relationships/audio" Target="../media/media10.mp3"/><Relationship Id="rId9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9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microsoft.com/office/2007/relationships/media" Target="../media/media12.wav"/><Relationship Id="rId11" Type="http://schemas.openxmlformats.org/officeDocument/2006/relationships/image" Target="../media/image10.jpeg"/><Relationship Id="rId5" Type="http://schemas.openxmlformats.org/officeDocument/2006/relationships/audio" Target="NULL" TargetMode="External"/><Relationship Id="rId10" Type="http://schemas.openxmlformats.org/officeDocument/2006/relationships/image" Target="../media/image5.png"/><Relationship Id="rId4" Type="http://schemas.openxmlformats.org/officeDocument/2006/relationships/audio" Target="../media/media9.mp3"/><Relationship Id="rId9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microsoft.com/office/2007/relationships/media" Target="../media/media13.wav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8.jpeg"/><Relationship Id="rId9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3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11.jpeg"/><Relationship Id="rId9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4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2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13.jpeg"/><Relationship Id="rId4" Type="http://schemas.openxmlformats.org/officeDocument/2006/relationships/image" Target="../media/image3.png"/><Relationship Id="rId9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8581" y="335902"/>
            <a:ext cx="5784979" cy="29909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формированию у детей чувства любви, патриотизма к своему городу -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Нижнему Новгороду</a:t>
            </a:r>
          </a:p>
          <a:p>
            <a:pPr algn="ctr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«Общие элементы костюма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Нижегородского края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4630" y="5859625"/>
            <a:ext cx="3512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втор: Журавлева Галина Тимофеевна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Нижний Новгород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.mycdn.me/i?r=AzEPZsRbOZEKgBhR0XGMT1RkUN1tJk-L-rzjTxG28C9iYqaKTM5SRkZCeTgDn6uOyi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4" t="14243" r="15151" b="18666"/>
          <a:stretch/>
        </p:blipFill>
        <p:spPr bwMode="auto">
          <a:xfrm>
            <a:off x="8640147" y="2101370"/>
            <a:ext cx="3472521" cy="475663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69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33" y="-293916"/>
            <a:ext cx="9109109" cy="6951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26159" y="3274958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1753431" y="3205859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2611" y="174651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23404" y="364429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6742" y="396157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4817" y="425353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8082" y="457082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4090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4090" y="523210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60768" y="558069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38940" y="5604406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60270" y="259769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60270" y="29148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14851" y="357924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02027" y="392288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51" y="427921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14851" y="458806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59307" y="3910871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 А      Ф    Т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4779" y="155674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21191" y="192909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13893" y="225414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21191" y="260202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08367" y="2926554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53000" y="1552208"/>
            <a:ext cx="521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О             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     О    Р       О     Т     К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ndn.info/images/foto/pulikacii/2018/07/09/Vstev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652" y="2698964"/>
            <a:ext cx="3899165" cy="389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кругленный прямоугольник 28"/>
          <p:cNvSpPr/>
          <p:nvPr/>
        </p:nvSpPr>
        <p:spPr>
          <a:xfrm>
            <a:off x="1193134" y="631224"/>
            <a:ext cx="2967136" cy="13570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украшает голову,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цветок похож.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расшит узорами,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 очень он хорош.</a:t>
            </a:r>
          </a:p>
          <a:p>
            <a:pPr algn="ctr"/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70030" y="261892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отгадай загадку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02455" y="425353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89406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807842" y="457327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89384" y="5295591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02455" y="599312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02599" y="562136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01430" y="626086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окошник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29.708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54882" y="174651"/>
            <a:ext cx="609600" cy="609600"/>
          </a:xfrm>
          <a:prstGeom prst="rect">
            <a:avLst/>
          </a:prstGeom>
        </p:spPr>
      </p:pic>
      <p:pic>
        <p:nvPicPr>
          <p:cNvPr id="40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50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33" y="-293916"/>
            <a:ext cx="9109109" cy="69513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26159" y="3274958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9688675" y="533778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2611" y="174651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23404" y="364429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6742" y="396157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54817" y="425353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8082" y="457082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4090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4090" y="523210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60768" y="558069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8940" y="5604406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60270" y="259769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60270" y="29148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51" y="357924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2027" y="392288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4851" y="427921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14851" y="458806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59307" y="3910871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 А      Ф    Т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14779" y="155674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21191" y="192909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13893" y="225414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21191" y="260202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08367" y="2926554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53000" y="1552208"/>
            <a:ext cx="521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О             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     О    Р       О     Т     К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055232" y="631224"/>
            <a:ext cx="3182923" cy="19392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— матрешка расписная!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мне не шубка, не кафтан,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Одета я зимой и летом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красивый яркий …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9414" y="261892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отгадай загадку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02455" y="425353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89406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07842" y="457327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89384" y="5295591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2455" y="599312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02599" y="562136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01430" y="626086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744111" y="123153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44111" y="192607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44111" y="22796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36813" y="255722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53718" y="291880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68873" y="323296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pic>
        <p:nvPicPr>
          <p:cNvPr id="6146" name="Picture 2" descr="https://multiurok.ru/img/107047/image_5decfd6c37fa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660" y="1990879"/>
            <a:ext cx="2978290" cy="468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сарафан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19.58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01535" y="174651"/>
            <a:ext cx="609600" cy="609600"/>
          </a:xfrm>
          <a:prstGeom prst="rect">
            <a:avLst/>
          </a:prstGeom>
        </p:spPr>
      </p:pic>
      <p:pic>
        <p:nvPicPr>
          <p:cNvPr id="46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33" y="-293916"/>
            <a:ext cx="9109109" cy="6951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26159" y="3274958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7816431" y="845716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2611" y="174651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23404" y="364429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6742" y="396157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4817" y="425353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8082" y="457082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74090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4090" y="523210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60768" y="558069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38940" y="5604406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60270" y="259769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60270" y="29148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14851" y="357924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02027" y="392288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14851" y="427921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51" y="458806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59307" y="3910871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 А      Ф    Т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4779" y="155674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21191" y="192909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13893" y="225414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21191" y="260202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08367" y="2926554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953000" y="1552208"/>
            <a:ext cx="521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О             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     О    Р       О     Т     К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055232" y="631224"/>
            <a:ext cx="3330155" cy="16641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Рукав длинный и короткий,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Планка иль косоворотка,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груди — кармашки.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это? 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2815" y="261892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отгадай загадку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02455" y="425353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89406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07842" y="457327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89384" y="5295591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02455" y="599312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2599" y="562136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01430" y="626086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728956" y="123153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728956" y="192607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28956" y="22796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21658" y="255722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53718" y="291880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68873" y="323296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63215" y="1884816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87638" y="2276822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867149" y="259769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857689" y="290562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878251" y="328761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pic>
        <p:nvPicPr>
          <p:cNvPr id="7170" name="Picture 2" descr="http://rusbrat.ru/published/publicdata/RUSBRATRU/attachments/SC/products_pictures/DSC08063_en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898" y="2494936"/>
            <a:ext cx="3620272" cy="436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" name="рубаха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67.58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4909" y="249532"/>
            <a:ext cx="609600" cy="609600"/>
          </a:xfrm>
          <a:prstGeom prst="rect">
            <a:avLst/>
          </a:prstGeom>
        </p:spPr>
      </p:pic>
      <p:pic>
        <p:nvPicPr>
          <p:cNvPr id="50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1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8" fill="hold"/>
                                        <p:tgtEl>
                                          <p:spTgt spid="7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"/>
                </p:tgtEl>
              </p:cMediaNode>
            </p:audio>
          </p:childTnLst>
        </p:cTn>
      </p:par>
    </p:tnLst>
    <p:bldLst>
      <p:bldP spid="43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33" y="-293916"/>
            <a:ext cx="9109109" cy="6951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26159" y="3274958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10800000">
            <a:off x="5552528" y="58110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2611" y="174651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23404" y="364429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6742" y="396157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4817" y="425353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8082" y="457082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74090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4090" y="523210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60768" y="558069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38940" y="5604406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60270" y="259769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60270" y="29148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14851" y="357924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02027" y="392288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14851" y="427921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51" y="458806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59307" y="3910871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 А      Ф    Т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4779" y="155674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21191" y="192909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13893" y="225414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21191" y="260202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08367" y="2926554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953000" y="1552208"/>
            <a:ext cx="521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О             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     О    Р       О     Т     К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055232" y="631224"/>
            <a:ext cx="3330155" cy="133154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Надену — ободом сведёт,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Сниму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змеёй упадёт,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 не даёт,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без него холодно.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2815" y="261892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отгадай загадку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02455" y="425353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89406" y="494015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07842" y="457327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89384" y="5295591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02455" y="599312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2599" y="562136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01430" y="626086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728956" y="123153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728956" y="192607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28956" y="22796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21658" y="255722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53718" y="291880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68873" y="323296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863215" y="1884816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887638" y="2276822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67149" y="259769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857689" y="290562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878251" y="328761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57562" y="546128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09742" y="894278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59165" y="21086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56540" y="120038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3.bp.blogspot.com/-k2AdX8fZuFw/WbIr6Jpk-HI/AAAAAAAAOJ0/Ijxv3oCYBXkQVnK5DT8c_U39QI-O5VXQQCLcBGAs/s1600/19218592-alkogolizm-peredacha-po-muzhskoy-lini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532" y="1678194"/>
            <a:ext cx="3200172" cy="508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Стрелка вправо 51"/>
          <p:cNvSpPr/>
          <p:nvPr/>
        </p:nvSpPr>
        <p:spPr>
          <a:xfrm>
            <a:off x="7253704" y="2929715"/>
            <a:ext cx="1490921" cy="606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кушак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14.520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24723" y="2108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9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0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47" grpId="0"/>
      <p:bldP spid="48" grpId="0"/>
      <p:bldP spid="49" grpId="0"/>
      <p:bldP spid="50" grpId="0"/>
      <p:bldP spid="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0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7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4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line_open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3">
                  <p14:trim end="1784.43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2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3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4" name="Picture 4" descr="https://mih26.ru/uploads/Logo/%D0%9A%D0%B0%D1%80%D1%82%D0%B8%D0%BD%D0%BA%D0%B8%20%D1%80%D0%B0%D0%B7%D0%B4%D0%B5%D0%BB%D0%BE%D0%B2/Gilishe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368351" y="111968"/>
            <a:ext cx="5001208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«Укажи элементы женского костюма»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2" name="Picture 6" descr="https://luckclub.ru/images/luckclub/2018/09/krasavica_13-467x70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28" y="1351870"/>
            <a:ext cx="3540060" cy="530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99316" y="619780"/>
            <a:ext cx="2808514" cy="2015413"/>
          </a:xfrm>
          <a:prstGeom prst="ellipse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70335" y="2615756"/>
            <a:ext cx="2808514" cy="2015413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143172" y="4743054"/>
            <a:ext cx="2808514" cy="2015413"/>
          </a:xfrm>
          <a:prstGeom prst="ellipse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9090601" y="600342"/>
            <a:ext cx="2786360" cy="2015413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090601" y="4701788"/>
            <a:ext cx="2786360" cy="2015413"/>
          </a:xfrm>
          <a:prstGeom prst="ellipse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547135" y="2615755"/>
            <a:ext cx="2786360" cy="2015413"/>
          </a:xfrm>
          <a:prstGeom prst="ellipse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62400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8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87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540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540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54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8" grpId="0" animBg="1"/>
      <p:bldP spid="16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0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7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4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line_open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3">
                  <p14:trim end="1784.43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2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3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4" name="Picture 4" descr="https://mih26.ru/uploads/Logo/%D0%9A%D0%B0%D1%80%D1%82%D0%B8%D0%BD%D0%BA%D0%B8%20%D1%80%D0%B0%D0%B7%D0%B4%D0%B5%D0%BB%D0%BE%D0%B2/Gilishe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99316" y="619780"/>
            <a:ext cx="2808514" cy="2015413"/>
          </a:xfrm>
          <a:prstGeom prst="ellipse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090601" y="4795131"/>
            <a:ext cx="2808514" cy="2015413"/>
          </a:xfrm>
          <a:prstGeom prst="ellipse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603573" y="2505939"/>
            <a:ext cx="2808514" cy="2015413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9090601" y="600342"/>
            <a:ext cx="2786360" cy="2015413"/>
          </a:xfrm>
          <a:prstGeom prst="ellipse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697421" y="2505939"/>
            <a:ext cx="2786360" cy="2015413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019129" y="4676895"/>
            <a:ext cx="2786360" cy="2015413"/>
          </a:xfrm>
          <a:prstGeom prst="ellipse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368351" y="111968"/>
            <a:ext cx="5001208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«Укажи элементы мужского костюма»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34632" y="1046811"/>
            <a:ext cx="2836551" cy="572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4350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8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87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540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540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54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8" grpId="0" animBg="1"/>
      <p:bldP spid="16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line_op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9672" y="4032380"/>
            <a:ext cx="609600" cy="609600"/>
          </a:xfrm>
          <a:prstGeom prst="rect">
            <a:avLst/>
          </a:prstGeom>
        </p:spPr>
      </p:pic>
      <p:pic>
        <p:nvPicPr>
          <p:cNvPr id="23" name="line_op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0817" y="3764420"/>
            <a:ext cx="609600" cy="609600"/>
          </a:xfrm>
          <a:prstGeom prst="rect">
            <a:avLst/>
          </a:prstGeom>
        </p:spPr>
      </p:pic>
      <p:pic>
        <p:nvPicPr>
          <p:cNvPr id="24" name="line_op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1782" y="3916526"/>
            <a:ext cx="609600" cy="609600"/>
          </a:xfrm>
          <a:prstGeom prst="rect">
            <a:avLst/>
          </a:prstGeom>
        </p:spPr>
      </p:pic>
      <p:pic>
        <p:nvPicPr>
          <p:cNvPr id="25" name="line_op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1977" y="3840473"/>
            <a:ext cx="609600" cy="609600"/>
          </a:xfrm>
          <a:prstGeom prst="rect">
            <a:avLst/>
          </a:prstGeom>
        </p:spPr>
      </p:pic>
      <p:pic>
        <p:nvPicPr>
          <p:cNvPr id="26" name="line_op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8285" y="3840473"/>
            <a:ext cx="609600" cy="609600"/>
          </a:xfrm>
          <a:prstGeom prst="rect">
            <a:avLst/>
          </a:prstGeom>
        </p:spPr>
      </p:pic>
      <p:pic>
        <p:nvPicPr>
          <p:cNvPr id="7" name="z_uk-proigrysh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28107" y="4308552"/>
            <a:ext cx="609600" cy="609600"/>
          </a:xfrm>
          <a:prstGeom prst="rect">
            <a:avLst/>
          </a:prstGeom>
        </p:spPr>
      </p:pic>
      <p:pic>
        <p:nvPicPr>
          <p:cNvPr id="8" name="z_uk-proigrysh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28107" y="4450073"/>
            <a:ext cx="609600" cy="609600"/>
          </a:xfrm>
          <a:prstGeom prst="rect">
            <a:avLst/>
          </a:prstGeom>
        </p:spPr>
      </p:pic>
      <p:pic>
        <p:nvPicPr>
          <p:cNvPr id="19" name="z_uk-proigrysh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93071" y="4526126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1158" y="2435290"/>
            <a:ext cx="4720842" cy="442271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236097" y="44194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«Бабушкин сундук»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636" y="19549"/>
            <a:ext cx="962128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какие элементы русского народного костюма могли бы оказаться у бабушки в сундуке.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их!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71562" y="2024356"/>
            <a:ext cx="3386300" cy="4851433"/>
          </a:xfrm>
          <a:prstGeom prst="rect">
            <a:avLst/>
          </a:prstGeom>
          <a:effectLst/>
        </p:spPr>
      </p:pic>
      <p:sp>
        <p:nvSpPr>
          <p:cNvPr id="6" name="Овал 5"/>
          <p:cNvSpPr/>
          <p:nvPr/>
        </p:nvSpPr>
        <p:spPr>
          <a:xfrm>
            <a:off x="1319848" y="709128"/>
            <a:ext cx="2463282" cy="1716832"/>
          </a:xfrm>
          <a:prstGeom prst="ellipse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700385" y="4703888"/>
            <a:ext cx="2463282" cy="1716832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653426" y="1446245"/>
            <a:ext cx="2463282" cy="1716832"/>
          </a:xfrm>
          <a:prstGeom prst="ellipse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493071" y="132333"/>
            <a:ext cx="2463282" cy="1716832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140203" y="2560478"/>
            <a:ext cx="2438130" cy="1716832"/>
          </a:xfrm>
          <a:prstGeom prst="ellipse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371631" y="1252005"/>
            <a:ext cx="2438130" cy="1716832"/>
          </a:xfrm>
          <a:prstGeom prst="ellipse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965612" y="3261346"/>
            <a:ext cx="2438130" cy="1716832"/>
          </a:xfrm>
          <a:prstGeom prst="ellipse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367931" y="5059673"/>
            <a:ext cx="2455661" cy="1716832"/>
          </a:xfrm>
          <a:prstGeom prst="ellipse">
            <a:avLst/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4" descr="https://mih26.ru/uploads/Logo/%D0%9A%D0%B0%D1%80%D1%82%D0%B8%D0%BD%D0%BA%D0%B8%20%D1%80%D0%B0%D0%B7%D0%B4%D0%B5%D0%BB%D0%BE%D0%B2/Gilishe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14" y="6000456"/>
            <a:ext cx="753706" cy="753706"/>
          </a:xfrm>
          <a:prstGeom prst="rect">
            <a:avLst/>
          </a:prstGeom>
          <a:noFill/>
          <a:ln w="571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бабушкин сундук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2061.020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4752" y="6351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7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4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40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4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22222E-6 L 0.64115 0.2884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57" y="1442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87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11111E-6 L 0.40325 -0.1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75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87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0017 0.5791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895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87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0.25456 0.5092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21" y="2546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287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3569 -0.4608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39" y="-2305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87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1839685"/>
            <a:ext cx="609600" cy="609600"/>
          </a:xfrm>
          <a:prstGeom prst="rect">
            <a:avLst/>
          </a:prstGeom>
        </p:spPr>
      </p:pic>
      <p:pic>
        <p:nvPicPr>
          <p:cNvPr id="12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44881" y="3674706"/>
            <a:ext cx="609600" cy="609600"/>
          </a:xfrm>
          <a:prstGeom prst="rect">
            <a:avLst/>
          </a:prstGeom>
        </p:spPr>
      </p:pic>
      <p:pic>
        <p:nvPicPr>
          <p:cNvPr id="11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5585234"/>
            <a:ext cx="609600" cy="6096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4236097" y="44194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 называется?»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636" y="19549"/>
            <a:ext cx="795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название элемента русского народного костюма по картинке.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https://ndn.info/images/foto/pulikacii/2018/07/09/Vstev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0" y="1316103"/>
            <a:ext cx="4573931" cy="457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mih26.ru/uploads/Logo/%D0%9A%D0%B0%D1%80%D1%82%D0%B8%D0%BD%D0%BA%D0%B8%20%D1%80%D0%B0%D0%B7%D0%B4%D0%B5%D0%BB%D0%BE%D0%B2/Gilishe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503437" y="1418740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КАФТАН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503437" y="3248827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ШАПКА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503437" y="5089806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</a:t>
            </a:r>
            <a:endParaRPr lang="ru-RU" sz="2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угадай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213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64212" y="2428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4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7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4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4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5585234"/>
            <a:ext cx="609600" cy="609600"/>
          </a:xfrm>
          <a:prstGeom prst="rect">
            <a:avLst/>
          </a:prstGeom>
        </p:spPr>
      </p:pic>
      <p:pic>
        <p:nvPicPr>
          <p:cNvPr id="10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06600" y="3663721"/>
            <a:ext cx="609600" cy="609600"/>
          </a:xfrm>
          <a:prstGeom prst="rect">
            <a:avLst/>
          </a:prstGeom>
        </p:spPr>
      </p:pic>
      <p:pic>
        <p:nvPicPr>
          <p:cNvPr id="9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44881" y="1914168"/>
            <a:ext cx="609600" cy="609600"/>
          </a:xfrm>
          <a:prstGeom prst="rect">
            <a:avLst/>
          </a:prstGeom>
        </p:spPr>
      </p:pic>
      <p:pic>
        <p:nvPicPr>
          <p:cNvPr id="2" name="Picture 4" descr="https://mih26.ru/uploads/Logo/%D0%9A%D0%B0%D1%80%D1%82%D0%B8%D0%BD%D0%BA%D0%B8%20%D1%80%D0%B0%D0%B7%D0%B4%D0%B5%D0%BB%D0%BE%D0%B2/Gilishe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636" y="19549"/>
            <a:ext cx="795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название элемента русского народного костюма по картинке.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dz6knj20ch8bg.cloudfront.net/808/491/301/-39996969-20444fa-ake2lnmb28l1hrf/original/main57019c36d81f36dc81d331933157d9472afd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7" y="1514473"/>
            <a:ext cx="6025059" cy="429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503437" y="1418740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ЛАПТИ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503437" y="3248827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ВАЛЕНКИ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03437" y="5089806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САПОГИ</a:t>
            </a:r>
          </a:p>
        </p:txBody>
      </p:sp>
      <p:pic>
        <p:nvPicPr>
          <p:cNvPr id="12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угадай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213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64212" y="242892"/>
            <a:ext cx="609600" cy="6096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4236097" y="44194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 называется?»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4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8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4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4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5585234"/>
            <a:ext cx="609600" cy="609600"/>
          </a:xfrm>
          <a:prstGeom prst="rect">
            <a:avLst/>
          </a:prstGeom>
        </p:spPr>
      </p:pic>
      <p:pic>
        <p:nvPicPr>
          <p:cNvPr id="9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3744255"/>
            <a:ext cx="609600" cy="609600"/>
          </a:xfrm>
          <a:prstGeom prst="rect">
            <a:avLst/>
          </a:prstGeom>
        </p:spPr>
      </p:pic>
      <p:pic>
        <p:nvPicPr>
          <p:cNvPr id="10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1819836"/>
            <a:ext cx="609600" cy="609600"/>
          </a:xfrm>
          <a:prstGeom prst="rect">
            <a:avLst/>
          </a:prstGeom>
        </p:spPr>
      </p:pic>
      <p:pic>
        <p:nvPicPr>
          <p:cNvPr id="2" name="Picture 4" descr="https://mih26.ru/uploads/Logo/%D0%9A%D0%B0%D1%80%D1%82%D0%B8%D0%BD%D0%BA%D0%B8%20%D1%80%D0%B0%D0%B7%D0%B4%D0%B5%D0%BB%D0%BE%D0%B2/Gilishe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636" y="19549"/>
            <a:ext cx="795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название элемента русского народного костюма по картинке.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rusbrat.ru/published/publicdata/RUSBRATRU/attachments/SC/products_pictures/DSC08063_enl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88" y="1316103"/>
            <a:ext cx="3723815" cy="448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503437" y="1418740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КАФТАН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503437" y="3248827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РУБАХА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03437" y="5089806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</a:t>
            </a:r>
            <a:endParaRPr lang="ru-RU" sz="2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угадай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213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64212" y="242892"/>
            <a:ext cx="609600" cy="6096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4236097" y="44194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 называется?»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9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8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4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4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99184" y="242595"/>
            <a:ext cx="2677886" cy="11383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игры: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777551" y="1766595"/>
            <a:ext cx="1928326" cy="8197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2266952" y="3242217"/>
            <a:ext cx="1928326" cy="8197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женского костюма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3615035" y="4485574"/>
            <a:ext cx="1928326" cy="8197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мужского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костюма</a:t>
            </a: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6719597" y="3242216"/>
            <a:ext cx="1928326" cy="8197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 называется?»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7592399" y="4672187"/>
            <a:ext cx="1928326" cy="8197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Дорисуй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b1.culture.ru/c/79492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t="3919" r="63018" b="921"/>
          <a:stretch/>
        </p:blipFill>
        <p:spPr bwMode="auto">
          <a:xfrm>
            <a:off x="9890449" y="2563964"/>
            <a:ext cx="2193999" cy="421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b1.culture.ru/c/79492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9" t="3919" r="34536" b="921"/>
          <a:stretch/>
        </p:blipFill>
        <p:spPr bwMode="auto">
          <a:xfrm>
            <a:off x="61428" y="2776847"/>
            <a:ext cx="1903445" cy="40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>
            <a:hlinkClick r:id="rId8" action="ppaction://hlinksldjump"/>
          </p:cNvPr>
          <p:cNvSpPr/>
          <p:nvPr/>
        </p:nvSpPr>
        <p:spPr>
          <a:xfrm>
            <a:off x="5477070" y="1766595"/>
            <a:ext cx="1928326" cy="8197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«Бабушкин сундук»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49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44881" y="5585234"/>
            <a:ext cx="609600" cy="609600"/>
          </a:xfrm>
          <a:prstGeom prst="rect">
            <a:avLst/>
          </a:prstGeom>
        </p:spPr>
      </p:pic>
      <p:pic>
        <p:nvPicPr>
          <p:cNvPr id="10" name="z_uk-proigrys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1819836"/>
            <a:ext cx="609600" cy="609600"/>
          </a:xfrm>
          <a:prstGeom prst="rect">
            <a:avLst/>
          </a:prstGeom>
        </p:spPr>
      </p:pic>
      <p:pic>
        <p:nvPicPr>
          <p:cNvPr id="9" name="line_op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3744255"/>
            <a:ext cx="609600" cy="609600"/>
          </a:xfrm>
          <a:prstGeom prst="rect">
            <a:avLst/>
          </a:prstGeom>
        </p:spPr>
      </p:pic>
      <p:pic>
        <p:nvPicPr>
          <p:cNvPr id="2" name="Picture 4" descr="https://mih26.ru/uploads/Logo/%D0%9A%D0%B0%D1%80%D1%82%D0%B8%D0%BD%D0%BA%D0%B8%20%D1%80%D0%B0%D0%B7%D0%B4%D0%B5%D0%BB%D0%BE%D0%B2/Gilishe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636" y="19549"/>
            <a:ext cx="795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название элемента русского народного костюма по картинке.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multiurok.ru/img/107047/image_5decfd6c37fa7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54" y="1076496"/>
            <a:ext cx="3671021" cy="492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503437" y="1418740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ВАЛЕНКИ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503437" y="3248827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03437" y="5089806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</a:t>
            </a:r>
            <a:endParaRPr lang="ru-RU" sz="2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угадай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213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16612" y="395292"/>
            <a:ext cx="609600" cy="6096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4236097" y="44194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 называется?»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66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4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4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ine_op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44881" y="5585234"/>
            <a:ext cx="609600" cy="609600"/>
          </a:xfrm>
          <a:prstGeom prst="rect">
            <a:avLst/>
          </a:prstGeom>
        </p:spPr>
      </p:pic>
      <p:pic>
        <p:nvPicPr>
          <p:cNvPr id="11" name="z_uk-proigrysh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44881" y="3744255"/>
            <a:ext cx="609600" cy="609600"/>
          </a:xfrm>
          <a:prstGeom prst="rect">
            <a:avLst/>
          </a:prstGeom>
        </p:spPr>
      </p:pic>
      <p:pic>
        <p:nvPicPr>
          <p:cNvPr id="10" name="z_uk-proigrysh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51424" y="1914168"/>
            <a:ext cx="609600" cy="609600"/>
          </a:xfrm>
          <a:prstGeom prst="rect">
            <a:avLst/>
          </a:prstGeom>
        </p:spPr>
      </p:pic>
      <p:pic>
        <p:nvPicPr>
          <p:cNvPr id="2" name="Picture 4" descr="https://mih26.ru/uploads/Logo/%D0%9A%D0%B0%D1%80%D1%82%D0%B8%D0%BD%D0%BA%D0%B8%20%D1%80%D0%B0%D0%B7%D0%B4%D0%B5%D0%BB%D0%BE%D0%B2/Gilishe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636" y="19549"/>
            <a:ext cx="795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название элемента русского народного костюма по картинке.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cdn1.ozone.ru/s3/multimedia-p/600681316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54" y="1316103"/>
            <a:ext cx="3831441" cy="46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6503437" y="1418740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РУБАХА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503437" y="3248827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ЛАПТИ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03437" y="5089806"/>
            <a:ext cx="2892489" cy="16004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ВАЛЕНКИ</a:t>
            </a:r>
            <a:endParaRPr lang="ru-RU" sz="2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угадай 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213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64212" y="242892"/>
            <a:ext cx="609600" cy="60960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4236097" y="44194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 называется?»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97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4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4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8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425819" y="20421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«Дорисуй!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636" y="19549"/>
            <a:ext cx="4106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дорисуй недостающую часть.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mih26.ru/uploads/Logo/%D0%9A%D0%B0%D1%80%D1%82%D0%B8%D0%BD%D0%BA%D0%B8%20%D1%80%D0%B0%D0%B7%D0%B4%D0%B5%D0%BB%D0%BE%D0%B2/Gilish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7" y="5258312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орисуй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20.958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08228" y="84081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07" y="441945"/>
            <a:ext cx="3278487" cy="26078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4" r="48322"/>
          <a:stretch/>
        </p:blipFill>
        <p:spPr>
          <a:xfrm>
            <a:off x="3023118" y="1222310"/>
            <a:ext cx="2799948" cy="565914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36640" y="441945"/>
            <a:ext cx="1263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0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425819" y="20421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«Дорисуй!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5" r="50287"/>
          <a:stretch/>
        </p:blipFill>
        <p:spPr>
          <a:xfrm>
            <a:off x="2146428" y="1654474"/>
            <a:ext cx="4098475" cy="52269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05" y="200055"/>
            <a:ext cx="3665758" cy="24153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58480" y="65314"/>
            <a:ext cx="916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рубаха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4" descr="https://mih26.ru/uploads/Logo/%D0%9A%D0%B0%D1%80%D1%82%D0%B8%D0%BD%D0%BA%D0%B8%20%D1%80%D0%B0%D0%B7%D0%B4%D0%B5%D0%BB%D0%BE%D0%B2/Gilish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7" y="5258312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40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88" b="2760"/>
          <a:stretch/>
        </p:blipFill>
        <p:spPr>
          <a:xfrm>
            <a:off x="2332653" y="885430"/>
            <a:ext cx="3368352" cy="5883382"/>
          </a:xfrm>
          <a:prstGeom prst="rect">
            <a:avLst/>
          </a:prstGeom>
        </p:spPr>
      </p:pic>
      <p:pic>
        <p:nvPicPr>
          <p:cNvPr id="2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425819" y="20421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«Дорисуй!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54" y="86114"/>
            <a:ext cx="2276993" cy="31868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63415" y="-55342"/>
            <a:ext cx="953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кафтан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s://mih26.ru/uploads/Logo/%D0%9A%D0%B0%D1%80%D1%82%D0%B8%D0%BD%D0%BA%D0%B8%20%D1%80%D0%B0%D0%B7%D0%B4%D0%B5%D0%BB%D0%BE%D0%B2/Gilish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7" y="5258312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84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orumuploads.ru/uploads/0000/59/f0/7812-2-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" t="20828" r="65041" b="60980"/>
          <a:stretch/>
        </p:blipFill>
        <p:spPr bwMode="auto">
          <a:xfrm>
            <a:off x="1866122" y="914400"/>
            <a:ext cx="4089917" cy="572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425819" y="204215"/>
            <a:ext cx="3060441" cy="821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«Дорисуй!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forumuploads.ru/uploads/0000/59/f0/7812-2-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" t="17924" r="28504" b="59324"/>
          <a:stretch/>
        </p:blipFill>
        <p:spPr bwMode="auto">
          <a:xfrm>
            <a:off x="466531" y="0"/>
            <a:ext cx="2360644" cy="225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62130" y="64256"/>
            <a:ext cx="865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шапка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s://mih26.ru/uploads/Logo/%D0%9A%D0%B0%D1%80%D1%82%D0%B8%D0%BD%D0%BA%D0%B8%20%D1%80%D0%B0%D0%B7%D0%B4%D0%B5%D0%BB%D0%BE%D0%B2/Gilishe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7" y="5258312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9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3264" y="223935"/>
            <a:ext cx="961053" cy="40308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917" y="-242596"/>
            <a:ext cx="9109109" cy="6951306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422917" y="905070"/>
            <a:ext cx="2967136" cy="20154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липы,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лыко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надрали,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Крепко, добротно связали.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Всунули в них детки лапки: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Эх, да и славные 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99813" y="535738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отгадай загадку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0053" y="3289814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760237" y="3233057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dz6knj20ch8bg.cloudfront.net/808/491/301/-39996969-20444fa-ake2lnmb28l1hrf/original/main57019c36d81f36dc81d331933157d9472af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390" y="3735160"/>
            <a:ext cx="4203441" cy="299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лапти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394.6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1576" y="230938"/>
            <a:ext cx="609600" cy="609600"/>
          </a:xfrm>
          <a:prstGeom prst="rect">
            <a:avLst/>
          </a:prstGeom>
        </p:spPr>
      </p:pic>
      <p:pic>
        <p:nvPicPr>
          <p:cNvPr id="1026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9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s5.livemaster.ru/storage/c4/68/705e4acc28744c475828908adfue--odezhda-fartuk-belyj-len-s-ruchnoj-vyshivko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578" y="2666612"/>
            <a:ext cx="3705583" cy="392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674" y="-356514"/>
            <a:ext cx="9109109" cy="6951306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9109109" y="1396678"/>
            <a:ext cx="2967136" cy="9703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Скажи, что изображено на картинке?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13971" y="970383"/>
            <a:ext cx="101181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61252" y="3212360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3569826" y="2503907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9157575" y="2571653"/>
            <a:ext cx="1413588" cy="606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6313" y="205274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58497" y="358169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1835" y="389898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89910" y="41909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13175" y="450822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09183" y="487755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9183" y="516950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5861" y="55181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pic>
        <p:nvPicPr>
          <p:cNvPr id="20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то изображено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9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2361" y="205274"/>
            <a:ext cx="609600" cy="609600"/>
          </a:xfrm>
          <a:prstGeom prst="rect">
            <a:avLst/>
          </a:prstGeom>
        </p:spPr>
      </p:pic>
      <p:pic>
        <p:nvPicPr>
          <p:cNvPr id="21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2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674" y="-356514"/>
            <a:ext cx="9109109" cy="6951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1252" y="3212360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471267" y="5551794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6313" y="205274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58497" y="358169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1835" y="389898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9910" y="41909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3175" y="450822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09183" y="487755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9183" y="516950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95861" y="55181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pic>
        <p:nvPicPr>
          <p:cNvPr id="5122" name="Picture 2" descr="http://forumuploads.ru/uploads/0000/59/f0/7812-2-f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24"/>
          <a:stretch/>
        </p:blipFill>
        <p:spPr bwMode="auto">
          <a:xfrm>
            <a:off x="9041364" y="3250423"/>
            <a:ext cx="2949442" cy="352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9109109" y="1396678"/>
            <a:ext cx="2967136" cy="9703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Скажи, что изображено на картинке?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13971" y="970383"/>
            <a:ext cx="101181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9157575" y="2571653"/>
            <a:ext cx="1413588" cy="606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55372" y="5533481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что изображено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9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2361" y="205274"/>
            <a:ext cx="609600" cy="609600"/>
          </a:xfrm>
          <a:prstGeom prst="rect">
            <a:avLst/>
          </a:prstGeom>
        </p:spPr>
      </p:pic>
      <p:pic>
        <p:nvPicPr>
          <p:cNvPr id="20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15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01" y="-421828"/>
            <a:ext cx="9109109" cy="6951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6827" y="3147046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4164355" y="1832813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4735" y="139960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14072" y="351637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17410" y="383366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5485" y="412562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68750" y="444290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64758" y="481224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4758" y="510419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51436" y="545278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29608" y="5476494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dn1.ozone.ru/s3/multimedia-p/600681316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878" y="2895796"/>
            <a:ext cx="3177790" cy="38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1049691" y="932428"/>
            <a:ext cx="2967136" cy="20154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Ничего в них не боимся,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 что проталинки.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души зимой резвимся,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на ножках … !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26587" y="563096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отгадай загадку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50938" y="246978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50938" y="278691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05519" y="345132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92695" y="3794977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05519" y="415130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05519" y="4460157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pic>
        <p:nvPicPr>
          <p:cNvPr id="23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валенки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47.979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7051" y="176284"/>
            <a:ext cx="609600" cy="609600"/>
          </a:xfrm>
          <a:prstGeom prst="rect">
            <a:avLst/>
          </a:prstGeom>
        </p:spPr>
      </p:pic>
      <p:pic>
        <p:nvPicPr>
          <p:cNvPr id="25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79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060d/000499ec-0a38430d/hello_html_m38cdb78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6" r="15673" b="27962"/>
          <a:stretch/>
        </p:blipFill>
        <p:spPr bwMode="auto">
          <a:xfrm>
            <a:off x="9275499" y="2976740"/>
            <a:ext cx="2334547" cy="372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9" y="-207224"/>
            <a:ext cx="9109109" cy="6951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5105" y="3361650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94179" y="3937687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38171" y="261343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62350" y="373098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5688" y="404827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3763" y="434022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7028" y="465751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3036" y="502684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13036" y="531879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99714" y="566739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77886" y="5691098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99216" y="268439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99216" y="300152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53797" y="366593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40973" y="400958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53797" y="436590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53797" y="467476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274629" y="1396678"/>
            <a:ext cx="2801616" cy="9703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Скажи, что изображено на картинке?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69529" y="1027346"/>
            <a:ext cx="101181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9277789" y="2412101"/>
            <a:ext cx="1106167" cy="606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698253" y="3997563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 А      Ф    Т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что изображено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9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2361" y="205274"/>
            <a:ext cx="609600" cy="609600"/>
          </a:xfrm>
          <a:prstGeom prst="rect">
            <a:avLst/>
          </a:prstGeom>
        </p:spPr>
      </p:pic>
      <p:pic>
        <p:nvPicPr>
          <p:cNvPr id="29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76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37" y="-169902"/>
            <a:ext cx="9109109" cy="6951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40763" y="3398972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6167535" y="1004792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2239" y="83958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38008" y="376830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1346" y="408559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9421" y="437754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686" y="4694834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88694" y="506416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8694" y="535612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75372" y="570471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53544" y="5728420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74874" y="272171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74874" y="303884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29455" y="370325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16631" y="4046903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29455" y="440322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29455" y="4712083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73911" y="4034885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 А      Ф    Т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60508" y="706300"/>
            <a:ext cx="2967136" cy="16636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Берегут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все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недаром.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всегда должно быть пара.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Истоптали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 дорог,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Кожаные -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37404" y="336968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отгадай загадку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bnshop.ru/data/big/1572e37dc810980920bf805084bcb80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3" t="9302" b="5254"/>
          <a:stretch/>
        </p:blipFill>
        <p:spPr bwMode="auto">
          <a:xfrm>
            <a:off x="8589245" y="3051569"/>
            <a:ext cx="3354262" cy="369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229383" y="168075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35795" y="205311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28497" y="237816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35795" y="272604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22971" y="3050568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pic>
        <p:nvPicPr>
          <p:cNvPr id="33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сапоги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78.958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17545" y="159188"/>
            <a:ext cx="609600" cy="609600"/>
          </a:xfrm>
          <a:prstGeom prst="rect">
            <a:avLst/>
          </a:prstGeom>
        </p:spPr>
      </p:pic>
      <p:pic>
        <p:nvPicPr>
          <p:cNvPr id="34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2503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54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375" y="-253878"/>
            <a:ext cx="9109109" cy="6951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82551" y="3314996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     А     П      Т      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996762" y="1501702"/>
            <a:ext cx="462251" cy="489084"/>
          </a:xfrm>
          <a:prstGeom prst="right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9977" y="277904"/>
            <a:ext cx="817054" cy="30070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679796" y="368432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3134" y="400161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1209" y="429357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4474" y="46108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0482" y="498019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0482" y="527214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17160" y="56207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95332" y="5644444"/>
            <a:ext cx="240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    А      П             А    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16662" y="263773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16662" y="295486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71243" y="361927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58419" y="3962927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1243" y="431925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71243" y="4628107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5699" y="3950909"/>
            <a:ext cx="2631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 А      Ф    Т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71171" y="159678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77583" y="196913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70285" y="229418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77583" y="264206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64759" y="2966592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9274629" y="1396678"/>
            <a:ext cx="2801616" cy="9703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Скажи, что изображено на картинке?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69529" y="1027346"/>
            <a:ext cx="101181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ds02.infourok.ru/uploads/ex/129f/00024906-383f4932/img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2" t="17933" r="54441" b="45197"/>
          <a:stretch/>
        </p:blipFill>
        <p:spPr bwMode="auto">
          <a:xfrm>
            <a:off x="8070980" y="3172407"/>
            <a:ext cx="4005265" cy="336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Стрелка вправо 29"/>
          <p:cNvSpPr/>
          <p:nvPr/>
        </p:nvSpPr>
        <p:spPr>
          <a:xfrm rot="5400000">
            <a:off x="10882431" y="2624873"/>
            <a:ext cx="1490921" cy="606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9392" y="1592246"/>
            <a:ext cx="5211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   О             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     О    Р       О     Т     К      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ttps://mih26.ru/uploads/Logo/%D0%9A%D0%B0%D1%80%D1%82%D0%B8%D0%BD%D0%BA%D0%B8%20%D1%80%D0%B0%D0%B7%D0%B4%D0%B5%D0%BB%D0%BE%D0%B2/Gilish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1" y="6004761"/>
            <a:ext cx="753706" cy="75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что изображено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94.854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2361" y="205274"/>
            <a:ext cx="609600" cy="609600"/>
          </a:xfrm>
          <a:prstGeom prst="rect">
            <a:avLst/>
          </a:prstGeom>
        </p:spPr>
      </p:pic>
      <p:pic>
        <p:nvPicPr>
          <p:cNvPr id="35" name="Picture 2" descr="https://altclub.biz/files/09b132f4/137/preview_1b575c939b003a4f797a5fd846f1adf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28048" y="5519894"/>
            <a:ext cx="999685" cy="17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6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426</TotalTime>
  <Words>842</Words>
  <Application>Microsoft Office PowerPoint</Application>
  <PresentationFormat>Широкоэкранный</PresentationFormat>
  <Paragraphs>436</Paragraphs>
  <Slides>25</Slides>
  <Notes>0</Notes>
  <HiddenSlides>0</HiddenSlides>
  <MMClips>55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serzh.zhuravlev.97@list.ru</dc:creator>
  <cp:lastModifiedBy>serzh.zhuravlev.97@list.ru</cp:lastModifiedBy>
  <cp:revision>44</cp:revision>
  <dcterms:created xsi:type="dcterms:W3CDTF">2020-02-02T20:56:22Z</dcterms:created>
  <dcterms:modified xsi:type="dcterms:W3CDTF">2021-09-11T17:06:36Z</dcterms:modified>
</cp:coreProperties>
</file>