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413117" y="260648"/>
            <a:ext cx="4379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ь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583904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69415" y="3933056"/>
            <a:ext cx="2001830" cy="707886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Октябрь</a:t>
            </a:r>
            <a:endParaRPr lang="ru-RU" sz="4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87297" y="3933056"/>
            <a:ext cx="1789144" cy="707886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Ноябрь</a:t>
            </a:r>
            <a:endParaRPr lang="ru-RU" sz="4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7497" y="3933056"/>
            <a:ext cx="2239267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Сентябрь</a:t>
            </a:r>
            <a:endParaRPr lang="ru-RU" sz="4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48679"/>
            <a:ext cx="3707904" cy="2448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https://sun9-70.userapi.com/impf/SsacUmspMSnIUs3yHkuVI1tdRHe9OGLDnZYffw/KysEJ-iDCy4.jpg?size=810x1080&amp;quality=96&amp;sign=e483017aa47fdb9bc080c90f39c85f6b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8274" y="548680"/>
            <a:ext cx="2272030" cy="3029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9178" y="548680"/>
            <a:ext cx="2805383" cy="3029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3480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mersibo.ru/sites/default/files/%D0%A7%D1%82%D0%BE%20%D0%B1%D1%8B%D0%B2%D0%B0%D0%B5%D1%82%20%D0%B7%D0%B8%D0%BC%D0%BE%D0%B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53" y="0"/>
            <a:ext cx="912884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7447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.pinimg.com/originals/31/f4/c6/31f4c6b679ecbb0f02278ba3e15a56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"/>
            <a:ext cx="524097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4874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fs-thb01.getcourse.ru/fileservice/file/thumbnail/h/8be8400a551d679e9c58792df41c9049.jpg/s/s1200x/a/27502/sc/7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9203856" cy="5095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13673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4</Words>
  <Application>Microsoft Office PowerPoint</Application>
  <PresentationFormat>Экран (4:3)</PresentationFormat>
  <Paragraphs>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Ilay</dc:creator>
  <cp:lastModifiedBy>Пользователь Windows</cp:lastModifiedBy>
  <cp:revision>3</cp:revision>
  <dcterms:created xsi:type="dcterms:W3CDTF">2021-03-15T15:05:15Z</dcterms:created>
  <dcterms:modified xsi:type="dcterms:W3CDTF">2021-03-15T17:10:20Z</dcterms:modified>
</cp:coreProperties>
</file>