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62" r:id="rId3"/>
    <p:sldId id="263" r:id="rId4"/>
    <p:sldId id="259" r:id="rId5"/>
    <p:sldId id="258" r:id="rId6"/>
    <p:sldId id="265" r:id="rId7"/>
    <p:sldId id="267" r:id="rId8"/>
    <p:sldId id="268" r:id="rId9"/>
    <p:sldId id="269" r:id="rId10"/>
    <p:sldId id="271" r:id="rId11"/>
    <p:sldId id="272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91B813A-5430-4A29-8CED-6B9FD124327B}">
          <p14:sldIdLst>
            <p14:sldId id="256"/>
          </p14:sldIdLst>
        </p14:section>
        <p14:section name="Раздел без заголовка" id="{A0058A90-ED66-4232-9EAF-EA695587A1D3}">
          <p14:sldIdLst>
            <p14:sldId id="262"/>
            <p14:sldId id="263"/>
            <p14:sldId id="259"/>
            <p14:sldId id="258"/>
            <p14:sldId id="265"/>
            <p14:sldId id="267"/>
            <p14:sldId id="268"/>
            <p14:sldId id="269"/>
            <p14:sldId id="271"/>
            <p14:sldId id="272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1D604-673E-46C1-AFD5-0198741A6413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13CC4-B414-4827-AF7C-2706274EAE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809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13CC4-B414-4827-AF7C-2706274EAE9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0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orldluxrealty.com/sites/default/files/inline/images/lunnie_posadochnie_dni_2018_g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48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772400" cy="115212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Constantia" pitchFamily="18" charset="0"/>
              </a:rPr>
              <a:t>Огород на подоконнике</a:t>
            </a:r>
            <a:endParaRPr lang="ru-RU" sz="48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8807" y="260648"/>
            <a:ext cx="6849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Тогучинского района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«Центр развития творчества»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9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юлия\Desktop\Огород на подокон Новгородцева Татьяна\IMG_1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8640"/>
            <a:ext cx="6048672" cy="4536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555776" y="4941168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Посадили огород, 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Посмотрите, что растёт!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Будем мы ухаживать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Будем поливать,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Будем за росточками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Дружно наблюдать!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Вот что у нас выросло!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271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101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b.ru/media/i/7/7/5/4/3/i/77543_700x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67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5576" y="213285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Constantia" pitchFamily="18" charset="0"/>
              </a:rPr>
              <a:t>ДО  НОВЫХ  ВСТРЕЧ!!!</a:t>
            </a:r>
            <a:endParaRPr lang="ru-RU" sz="48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96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onstantia" pitchFamily="18" charset="0"/>
              </a:rPr>
              <a:t>Про редис</a:t>
            </a:r>
            <a:endParaRPr lang="ru-RU" sz="5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1124744"/>
            <a:ext cx="4824536" cy="5256584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Существует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две версии происхождения редиса. По одной из легенд, редис – это «неудавшаяся» редька, поэтому долгое время мелкие плоды просто выбрасывали, пока однажды один селекционер не решил вывести из них особую культуру. Клубни получились менее горькими, чем редька, и отличались более нежным вкусом. Назвали новый овощ «редис», что в переводе с латинского означает «корень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Согласно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второй версии, редис привез в Венецию из Китая Марко Поло. Итальянцы вывели новые сорта этого овоща, который затем очень быстро распространился по всей Европе. В XVIII веке Петр I привез редис из Нидерландов в Россию и повелел выращивать культуру на Аптекарском острове. Затем в России вывели и новые сорта редиса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Редис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вкусный, полезный диетический продукт со специфическим вкусом, который придают ему эфирные масла. Этот яркий корнеплод широко применяют в народной медицине.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1509">
            <a:off x="383077" y="1709017"/>
            <a:ext cx="3491007" cy="3600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7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7036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onstantia" pitchFamily="18" charset="0"/>
              </a:rPr>
              <a:t>История лука</a:t>
            </a:r>
            <a:endParaRPr lang="ru-RU" sz="5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1484784"/>
            <a:ext cx="5112568" cy="511256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Лук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известен человечеству около пяти тысяч лет. На больших площадях, ещё до нашей эры, лук выращивали в Древней Греции. Отсюда лук был завезен в Италию, а затем в Западную Европу. В 5—6 веках лук попал в </a:t>
            </a:r>
            <a:r>
              <a:rPr lang="ru-RU" sz="6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Централь¬ную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Европу, а затем в Америку.</a:t>
            </a:r>
          </a:p>
          <a:p>
            <a:pPr algn="just">
              <a:lnSpc>
                <a:spcPct val="120000"/>
              </a:lnSpc>
            </a:pPr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На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Руси лук появился в 12 - 13 веках. В то время его употребляли в пищу в основном бедные слои населения, особенно в церковные посты, когда луковицы ели в большом количестве с водой и квасом, добавляя хлеб и растительное масло. Это блюдо называлось тюрей. Употребляли в пищу лук и зажиточные люди. С тех пор он является одним из основных продуктов питания.</a:t>
            </a:r>
          </a:p>
          <a:p>
            <a:pPr algn="just">
              <a:lnSpc>
                <a:spcPct val="120000"/>
              </a:lnSpc>
            </a:pPr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В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луке содержится витамин С. Он помогает от многих болезней. Не зря говорится в пословице "Лук от семи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недуг«.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192">
            <a:off x="396851" y="1839096"/>
            <a:ext cx="3358673" cy="3726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96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onstantia" pitchFamily="18" charset="0"/>
              </a:rPr>
              <a:t>История укропа</a:t>
            </a:r>
            <a:endParaRPr lang="ru-RU" sz="5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95936" y="1700808"/>
            <a:ext cx="4896544" cy="496855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Родом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укроп из Индии, Юго-Западной Азии, Египта. Еще в античные времена его культивировали в странах Средиземноморья. Греки применяли укроп в лечебных целях, а римляне использовали в качестве </a:t>
            </a:r>
            <a:r>
              <a:rPr lang="ru-RU" sz="3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ароматизатора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украшали дома и даже дарили красивые букетики укропной зелени девушкам. В России укроп начали выращивать в десятом веке.</a:t>
            </a:r>
          </a:p>
          <a:p>
            <a:pPr algn="just"/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Одна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самых популярных в мире пряностей, с нежным специфическим ароматом и приятным вкусом. «Король» среди зелени. Укроп -это знают все. В растении нет ни одной бесполезной части. Применяют и свежую зелень, и сушеную, и семена. Причем, не только в кулинарии, а и в медицине, и в косметологии.</a:t>
            </a:r>
          </a:p>
          <a:p>
            <a:pPr algn="just"/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Укроп 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множество ценнейших питательных элементов: витамины А, С, В, А, РР, бета-каротин, минералы — кальций, калий, фосфор, магний, натрий, железо, цинк, медь, марганец. Есть в укропе и белки, и жиры, в том числе насыщенные и ненасыщенные жирные кислоты, углеводы, органические кислоты, пищевые волокна, фитонциды, </a:t>
            </a:r>
            <a:r>
              <a:rPr lang="ru-RU" sz="3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флавоноиды</a:t>
            </a:r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8193" name="Picture 1" descr="C:\Users\юлия\Desktop\hello_html_c3d91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37847">
            <a:off x="684351" y="1996931"/>
            <a:ext cx="3111360" cy="3606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99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onstantia" pitchFamily="18" charset="0"/>
              </a:rPr>
              <a:t>О петрушке</a:t>
            </a:r>
            <a:endParaRPr lang="ru-RU" sz="5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11960" y="1340768"/>
            <a:ext cx="4608512" cy="532859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Считается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что петрушка родом из Средиземноморья, где она произрастала в диком виде и была окультурена человеком. Научное наименование 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петроселиум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переводится как «растущая на камнях»: именно в каменистой местности дикую траву и можно встретить. В Древней Греции петрушку называли каменным сельдереем и ценили ее, но, к сожалению, не за вкус и целебные свойства, а за красивый внешний вид. Только в средние века во Франции простой люд решился включить растение в свое меню. Но, когда слава о великолепном вкусе блюд с корнями и листьями петрушки дошла до аристократии, бульоны, мясо и супы с этим растениям появились даже на самых богатых столах. . Секрет популярности растения – в его неприхотливости, отличных пищевых качествах и пользе для здоровья</a:t>
            </a:r>
          </a:p>
        </p:txBody>
      </p:sp>
      <p:pic>
        <p:nvPicPr>
          <p:cNvPr id="8194" name="Picture 2" descr="https://1.bp.blogspot.com/-YGEQ4DndqAI/WhWzf55_3tI/AAAAAAAACqA/JjVBmCErbQAeO3ptcBkKgjaDcx2zQnL4gCLcBGAs/s1600/20708002_1446884745398651_3478711440048736147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02541">
            <a:off x="477170" y="1745931"/>
            <a:ext cx="3624289" cy="36242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903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onstantia" pitchFamily="18" charset="0"/>
              </a:rPr>
              <a:t>КАК ЭТО БЫЛО!</a:t>
            </a:r>
            <a:endParaRPr lang="ru-RU" sz="5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248472" cy="383733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3960440" cy="381642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 Каждый знает огород,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Это   - где все растет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 И горох, редис и лук.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 Это знают все вокруг.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5301208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И не плохо, что пока, огород наш у окна.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Но однажды майским днем огород мы разобьем.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На участке у ворот, приходи честной народ.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936104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05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2"/>
            <a:ext cx="4224469" cy="3168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76672"/>
            <a:ext cx="4104457" cy="316835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99792" y="3933056"/>
            <a:ext cx="339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Уход за растениями (полив)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4797152"/>
            <a:ext cx="46440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Лейка, воду не жалей-ка,</a:t>
            </a:r>
            <a:b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Клумбы, грядочки полей-ка!</a:t>
            </a:r>
            <a:b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Дождик прыгает по грядкам</a:t>
            </a:r>
            <a:b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Поливает по порядку</a:t>
            </a:r>
            <a:r>
              <a:rPr lang="ru-RU" sz="2000" b="1" i="1" dirty="0" smtClean="0">
                <a:solidFill>
                  <a:srgbClr val="002060"/>
                </a:solidFill>
                <a:latin typeface="Constantia" pitchFamily="18" charset="0"/>
              </a:rPr>
              <a:t>.</a:t>
            </a:r>
            <a:endParaRPr lang="ru-RU" sz="2000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89240"/>
            <a:ext cx="1008112" cy="1002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66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840770"/>
            <a:ext cx="4248471" cy="353068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4212412" cy="352839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67744" y="404664"/>
            <a:ext cx="47160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С каждым днем все интересней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Наблюдаем все мы вместе,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 Как ростки у нас растут.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Наблюдаем регулярно,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Очень мы внимательны.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 В календарь все изменения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Вносим обязательно.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936104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78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nadollc.ru/app/storage/backgrounds/ko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2656"/>
            <a:ext cx="3840427" cy="288032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3888432" cy="291632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429000"/>
            <a:ext cx="3936437" cy="295232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3888432" cy="291632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87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172</TotalTime>
  <Words>734</Words>
  <Application>Microsoft Office PowerPoint</Application>
  <PresentationFormat>Экран (4:3)</PresentationFormat>
  <Paragraphs>47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Огород на подоконнике</vt:lpstr>
      <vt:lpstr>Про редис</vt:lpstr>
      <vt:lpstr>История лука</vt:lpstr>
      <vt:lpstr>История укропа</vt:lpstr>
      <vt:lpstr>О петрушке</vt:lpstr>
      <vt:lpstr>КАК ЭТО БЫЛО!</vt:lpstr>
      <vt:lpstr>Презентация PowerPoint</vt:lpstr>
      <vt:lpstr>Презентация PowerPoint</vt:lpstr>
      <vt:lpstr>Презентация PowerPoint</vt:lpstr>
      <vt:lpstr>Презентация PowerPoint</vt:lpstr>
      <vt:lpstr>Вот что у нас выросло!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Огород на подоконнике</dc:title>
  <dc:creator>user</dc:creator>
  <cp:lastModifiedBy>user</cp:lastModifiedBy>
  <cp:revision>21</cp:revision>
  <dcterms:created xsi:type="dcterms:W3CDTF">2018-04-02T05:29:11Z</dcterms:created>
  <dcterms:modified xsi:type="dcterms:W3CDTF">2019-02-05T09:41:08Z</dcterms:modified>
</cp:coreProperties>
</file>