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65" r:id="rId4"/>
    <p:sldId id="267" r:id="rId5"/>
    <p:sldId id="269" r:id="rId6"/>
    <p:sldId id="270" r:id="rId7"/>
    <p:sldId id="264" r:id="rId8"/>
    <p:sldId id="262" r:id="rId9"/>
    <p:sldId id="266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4" d="100"/>
          <a:sy n="104" d="100"/>
        </p:scale>
        <p:origin x="-1824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7B7D80-51CD-4584-BD2D-C2D90D09A0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47.gif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jpe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222" y="0"/>
            <a:ext cx="917823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400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6600" y="-381000"/>
            <a:ext cx="2514600" cy="1470025"/>
          </a:xfrm>
        </p:spPr>
        <p:txBody>
          <a:bodyPr/>
          <a:lstStyle/>
          <a:p>
            <a:r>
              <a:rPr lang="ru-RU" dirty="0" smtClean="0"/>
              <a:t>Чуваши.</a:t>
            </a:r>
            <a:endParaRPr lang="ru-RU" dirty="0"/>
          </a:p>
        </p:txBody>
      </p:sp>
      <p:pic>
        <p:nvPicPr>
          <p:cNvPr id="16386" name="Picture 2" descr="http://wallspaper.ru/uploads/gallery/main/25/0008-006-prinjatie-sootvetstvujuschego-reshenija-osuschestvljaetsja-v-prostranstv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2194560" cy="1371600"/>
          </a:xfrm>
          <a:prstGeom prst="rect">
            <a:avLst/>
          </a:prstGeom>
          <a:noFill/>
        </p:spPr>
      </p:pic>
      <p:pic>
        <p:nvPicPr>
          <p:cNvPr id="16388" name="Picture 4" descr="http://folkrussia.ru/uploads/tx_mhbranchenbuch/chuvash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0"/>
            <a:ext cx="1635437" cy="1676400"/>
          </a:xfrm>
          <a:prstGeom prst="rect">
            <a:avLst/>
          </a:prstGeom>
          <a:noFill/>
        </p:spPr>
      </p:pic>
      <p:pic>
        <p:nvPicPr>
          <p:cNvPr id="16389" name="Picture 5" descr="C:\Users\admin\Desktop\4806e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24600" y="2092920"/>
            <a:ext cx="2819400" cy="4765080"/>
          </a:xfrm>
          <a:prstGeom prst="rect">
            <a:avLst/>
          </a:prstGeom>
          <a:noFill/>
        </p:spPr>
      </p:pic>
      <p:pic>
        <p:nvPicPr>
          <p:cNvPr id="16391" name="Picture 7" descr="http://enc.cap.ru/pics/%D1%81%D1%80%D0%B5%D0%B4%D0%BD%D0%B5%D0%BD%D0%B8%D0%B7%D0%BE%D0%B2%D1%8B%D0%B5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33800" y="1752600"/>
            <a:ext cx="2251075" cy="3903074"/>
          </a:xfrm>
          <a:prstGeom prst="rect">
            <a:avLst/>
          </a:prstGeom>
          <a:noFill/>
        </p:spPr>
      </p:pic>
      <p:pic>
        <p:nvPicPr>
          <p:cNvPr id="16393" name="Picture 9" descr="http://s00.yaplakal.com/pics/pics_original/9/0/6/403360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4572008"/>
            <a:ext cx="2880360" cy="18288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81000" y="1447800"/>
            <a:ext cx="236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Флаг Чувашии</a:t>
            </a:r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6705600" y="1600200"/>
            <a:ext cx="228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Герб Чувашии</a:t>
            </a:r>
            <a:endParaRPr lang="ru-RU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3352800" y="1295400"/>
            <a:ext cx="304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Национальный костюм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52400" y="3962400"/>
            <a:ext cx="259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Национально блюдо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956662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0"/>
            <a:ext cx="8599984" cy="198884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Русские</a:t>
            </a:r>
            <a:endParaRPr lang="ru-RU" sz="5400" dirty="0"/>
          </a:p>
        </p:txBody>
      </p:sp>
      <p:pic>
        <p:nvPicPr>
          <p:cNvPr id="4098" name="Picture 2" descr="http://infojustice.org/wp-content/uploads/2014/03/flag-russi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987824" cy="1991884"/>
          </a:xfrm>
          <a:prstGeom prst="rect">
            <a:avLst/>
          </a:prstGeom>
          <a:noFill/>
        </p:spPr>
      </p:pic>
      <p:pic>
        <p:nvPicPr>
          <p:cNvPr id="4100" name="Picture 4" descr="http://6tm.ru/images/638121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0"/>
            <a:ext cx="3203848" cy="2287023"/>
          </a:xfrm>
          <a:prstGeom prst="rect">
            <a:avLst/>
          </a:prstGeom>
          <a:noFill/>
        </p:spPr>
      </p:pic>
      <p:pic>
        <p:nvPicPr>
          <p:cNvPr id="4102" name="Picture 6" descr="http://couleeeho.ru/uploads/images/c/h/e/chechenskij_gimn.jpg"/>
          <p:cNvPicPr>
            <a:picLocks noChangeAspect="1" noChangeArrowheads="1"/>
          </p:cNvPicPr>
          <p:nvPr/>
        </p:nvPicPr>
        <p:blipFill>
          <a:blip r:embed="rId4" cstate="print"/>
          <a:srcRect l="8793" t="10195" r="9876" b="5515"/>
          <a:stretch>
            <a:fillRect/>
          </a:stretch>
        </p:blipFill>
        <p:spPr bwMode="auto">
          <a:xfrm>
            <a:off x="5796136" y="2420888"/>
            <a:ext cx="3294196" cy="4406110"/>
          </a:xfrm>
          <a:prstGeom prst="rect">
            <a:avLst/>
          </a:prstGeom>
          <a:noFill/>
        </p:spPr>
      </p:pic>
      <p:pic>
        <p:nvPicPr>
          <p:cNvPr id="4104" name="Picture 8" descr="http://st.stranamam.ru/data/cache/2014mar/31/05/11635181_62733.jpg"/>
          <p:cNvPicPr>
            <a:picLocks noChangeAspect="1" noChangeArrowheads="1"/>
          </p:cNvPicPr>
          <p:nvPr/>
        </p:nvPicPr>
        <p:blipFill>
          <a:blip r:embed="rId5" cstate="print"/>
          <a:srcRect r="50339" b="5501"/>
          <a:stretch>
            <a:fillRect/>
          </a:stretch>
        </p:blipFill>
        <p:spPr bwMode="auto">
          <a:xfrm>
            <a:off x="2987825" y="2780928"/>
            <a:ext cx="2808312" cy="4077072"/>
          </a:xfrm>
          <a:prstGeom prst="rect">
            <a:avLst/>
          </a:prstGeom>
          <a:noFill/>
        </p:spPr>
      </p:pic>
      <p:pic>
        <p:nvPicPr>
          <p:cNvPr id="4106" name="Picture 10" descr="http://www.nicefotos.ru/img/picture/May/22/2299179a7e5d04b6a4fc2a3216814209/1.jpg"/>
          <p:cNvPicPr>
            <a:picLocks noChangeAspect="1" noChangeArrowheads="1"/>
          </p:cNvPicPr>
          <p:nvPr/>
        </p:nvPicPr>
        <p:blipFill>
          <a:blip r:embed="rId6" cstate="print"/>
          <a:srcRect l="6560" t="6598" r="6598" b="5683"/>
          <a:stretch>
            <a:fillRect/>
          </a:stretch>
        </p:blipFill>
        <p:spPr bwMode="auto">
          <a:xfrm>
            <a:off x="0" y="4437112"/>
            <a:ext cx="3195572" cy="242088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0" y="1988840"/>
            <a:ext cx="3059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Флаг России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3356992"/>
            <a:ext cx="28803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Национальное блюдо блины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3059832" y="1916832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Национальный костюм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6516216" y="1988840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Герб России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Русские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1632"/>
            <a:ext cx="2254889" cy="4392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90" t="3322" r="13598" b="3153"/>
          <a:stretch/>
        </p:blipFill>
        <p:spPr bwMode="auto">
          <a:xfrm>
            <a:off x="6804248" y="2263140"/>
            <a:ext cx="2339752" cy="4594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4" r="16676"/>
          <a:stretch/>
        </p:blipFill>
        <p:spPr bwMode="auto">
          <a:xfrm>
            <a:off x="4622243" y="1772816"/>
            <a:ext cx="2171701" cy="4392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7" t="4087" r="3438" b="7391"/>
          <a:stretch/>
        </p:blipFill>
        <p:spPr bwMode="auto">
          <a:xfrm>
            <a:off x="1979360" y="1772816"/>
            <a:ext cx="2670337" cy="4960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573" y="128040"/>
            <a:ext cx="2251137" cy="1500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69262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38400" y="1"/>
            <a:ext cx="4114800" cy="9144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Азербайджанцы.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1447800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Флаг Азербайджана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6705600" y="1371600"/>
            <a:ext cx="220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Герб Азербайджана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2895600"/>
            <a:ext cx="365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Национальное блюдо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2895600" y="1447800"/>
            <a:ext cx="2895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Национальный костюм</a:t>
            </a:r>
            <a:endParaRPr lang="ru-RU" sz="2000" dirty="0"/>
          </a:p>
        </p:txBody>
      </p:sp>
      <p:pic>
        <p:nvPicPr>
          <p:cNvPr id="14338" name="Picture 2" descr="http://www.flag-ok.ru/img/flag/2000px-Flag_of_Azerbaijan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2286000" cy="1143000"/>
          </a:xfrm>
          <a:prstGeom prst="rect">
            <a:avLst/>
          </a:prstGeom>
          <a:noFill/>
        </p:spPr>
      </p:pic>
      <p:pic>
        <p:nvPicPr>
          <p:cNvPr id="14340" name="Picture 4" descr="http://posolstva.org.ua/sites/default/files/images/coat_of_arms_of_azerbaij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0"/>
            <a:ext cx="1295400" cy="1402803"/>
          </a:xfrm>
          <a:prstGeom prst="rect">
            <a:avLst/>
          </a:prstGeom>
          <a:noFill/>
        </p:spPr>
      </p:pic>
      <p:pic>
        <p:nvPicPr>
          <p:cNvPr id="14341" name="Picture 5" descr="C:\Users\admin\Desktop\gimn_azerbajdzhana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87160" y="1752600"/>
            <a:ext cx="3156840" cy="5105400"/>
          </a:xfrm>
          <a:prstGeom prst="rect">
            <a:avLst/>
          </a:prstGeom>
          <a:noFill/>
        </p:spPr>
      </p:pic>
      <p:pic>
        <p:nvPicPr>
          <p:cNvPr id="14342" name="Picture 6" descr="C:\Users\admin\Desktop\4944120_oblojka_001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81400" y="1828800"/>
            <a:ext cx="2209800" cy="3491698"/>
          </a:xfrm>
          <a:prstGeom prst="rect">
            <a:avLst/>
          </a:prstGeom>
          <a:noFill/>
        </p:spPr>
      </p:pic>
      <p:pic>
        <p:nvPicPr>
          <p:cNvPr id="14344" name="Picture 8" descr="http://videorecept.net/uploads/taginator/Jan-2013/plov-azerbajdzhanskij-foto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3810000"/>
            <a:ext cx="2518535" cy="1676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544891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6600" y="-304800"/>
            <a:ext cx="2286000" cy="1470025"/>
          </a:xfrm>
        </p:spPr>
        <p:txBody>
          <a:bodyPr/>
          <a:lstStyle/>
          <a:p>
            <a:r>
              <a:rPr lang="ru-RU" dirty="0" smtClean="0"/>
              <a:t>Татары</a:t>
            </a:r>
            <a:endParaRPr lang="ru-RU" dirty="0"/>
          </a:p>
        </p:txBody>
      </p:sp>
      <p:pic>
        <p:nvPicPr>
          <p:cNvPr id="15362" name="Picture 2" descr="http://boombob.ru/img/picture/Oct/16/99708c3a6801f235a34d207958fd2da9/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2787748" cy="1393874"/>
          </a:xfrm>
          <a:prstGeom prst="rect">
            <a:avLst/>
          </a:prstGeom>
          <a:noFill/>
        </p:spPr>
      </p:pic>
      <p:pic>
        <p:nvPicPr>
          <p:cNvPr id="15364" name="Picture 4" descr="http://www.playing-field.ru/img/2015/052023/101899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0"/>
            <a:ext cx="1447800" cy="1447800"/>
          </a:xfrm>
          <a:prstGeom prst="rect">
            <a:avLst/>
          </a:prstGeom>
          <a:noFill/>
        </p:spPr>
      </p:pic>
      <p:pic>
        <p:nvPicPr>
          <p:cNvPr id="15366" name="Picture 6" descr="http://900igr.net/datai/geografija/Tatary-narod/0011-006-Tatary-naro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95600" y="2362200"/>
            <a:ext cx="2920871" cy="3733800"/>
          </a:xfrm>
          <a:prstGeom prst="rect">
            <a:avLst/>
          </a:prstGeom>
          <a:noFill/>
        </p:spPr>
      </p:pic>
      <p:pic>
        <p:nvPicPr>
          <p:cNvPr id="15368" name="Picture 8" descr="http://7.hidemyass.com/ip-1/encoded/Oi8vY2RuLmZpc2hraS5uZXQvdXBsb2FkL3Bvc3QvMjAxNTExLzI4LzE3NTYwMzUvdWNocHVjaG1ha2kyMC5qcGc%3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4495800"/>
            <a:ext cx="2743200" cy="2057400"/>
          </a:xfrm>
          <a:prstGeom prst="rect">
            <a:avLst/>
          </a:prstGeom>
          <a:noFill/>
        </p:spPr>
      </p:pic>
      <p:pic>
        <p:nvPicPr>
          <p:cNvPr id="15369" name="Picture 9" descr="C:\Users\admin\Desktop\img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40152" y="2564904"/>
            <a:ext cx="2915816" cy="396618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33400" y="1600200"/>
            <a:ext cx="2819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Флаг Татарстана</a:t>
            </a:r>
            <a:endParaRPr lang="ru-RU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6553200" y="1447800"/>
            <a:ext cx="220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Герб Татарстана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52400" y="3886200"/>
            <a:ext cx="2667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Национальное блюдо</a:t>
            </a:r>
            <a:endParaRPr lang="ru-RU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2895600" y="1905000"/>
            <a:ext cx="32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Национальный костюм</a:t>
            </a:r>
            <a:endParaRPr lang="ru-RU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6400800" y="2057400"/>
            <a:ext cx="297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Гимн Татарстана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22736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smtClean="0">
                <a:solidFill>
                  <a:srgbClr val="FF0000"/>
                </a:solidFill>
              </a:rPr>
              <a:t>Туганьяк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1"/>
          </p:nvPr>
        </p:nvSpPr>
        <p:spPr>
          <a:xfrm>
            <a:off x="395288" y="1484313"/>
            <a:ext cx="4038600" cy="4525962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Направляюсь в край родной,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Родимый край, родимый край...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В самый красивый близкий край,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Родимый край, родимый край...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До созревания лесных ягод,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Родимый край, родимый край...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Спешу в березовую чащу,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Родимый край, родимый край...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 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И настроенье сразу поднимается,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И поднимается, спешит.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В березовом лесу поспела ягода лесная...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Нет сил терпеть - хоть доставай и рви...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3438" y="476250"/>
            <a:ext cx="4038600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Каких только цветов здесь нет,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Родимый край родимый край...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Алые цветы такие ароматные,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Родимый край родимый край...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Такой как этот край,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Родимый край родимый край -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Нет ничего, что с ним сравнится!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Родимый край, родимый край...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 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В березовом лесу поют лесные соловьи,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И поют, и поют соловьи...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Беспрерывно, звонко,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 err="1">
                <a:solidFill>
                  <a:srgbClr val="000000"/>
                </a:solidFill>
              </a:rPr>
              <a:t>Звонко,звонко</a:t>
            </a:r>
            <a:r>
              <a:rPr lang="ru-RU" sz="2000" kern="1200" dirty="0">
                <a:solidFill>
                  <a:srgbClr val="000000"/>
                </a:solidFill>
              </a:rPr>
              <a:t>...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Скоро я приеду,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Приеду, приеду...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Жить невозможно в ожидании,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sz="2000" kern="1200" dirty="0">
                <a:solidFill>
                  <a:srgbClr val="000000"/>
                </a:solidFill>
              </a:rPr>
              <a:t>В ожидании, в ожидании...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Казаки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26716"/>
            <a:ext cx="3600400" cy="5376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62" y="354013"/>
            <a:ext cx="1249710" cy="1745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635" y="2060848"/>
            <a:ext cx="2036810" cy="158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008" y="188640"/>
            <a:ext cx="1751112" cy="2085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6" r="8333"/>
          <a:stretch/>
        </p:blipFill>
        <p:spPr bwMode="auto">
          <a:xfrm>
            <a:off x="6215944" y="2273960"/>
            <a:ext cx="1401637" cy="169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635" y="332655"/>
            <a:ext cx="1457373" cy="1457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514" y="2439153"/>
            <a:ext cx="1334670" cy="152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604802"/>
            <a:ext cx="1592790" cy="1592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445" y="4113842"/>
            <a:ext cx="1620561" cy="108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2583" y="5242350"/>
            <a:ext cx="1412776" cy="141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928" y="5354097"/>
            <a:ext cx="1783921" cy="1189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4" r="4792"/>
          <a:stretch/>
        </p:blipFill>
        <p:spPr bwMode="auto">
          <a:xfrm>
            <a:off x="7872046" y="4401197"/>
            <a:ext cx="1207477" cy="1405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954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0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Марийцы</a:t>
            </a:r>
            <a:endParaRPr lang="ru-RU" sz="5400" dirty="0"/>
          </a:p>
        </p:txBody>
      </p:sp>
      <p:pic>
        <p:nvPicPr>
          <p:cNvPr id="19458" name="Picture 2" descr="http://abali.ru/wp-content/uploads/2012/05/flag_mari_el.png"/>
          <p:cNvPicPr>
            <a:picLocks noChangeAspect="1" noChangeArrowheads="1"/>
          </p:cNvPicPr>
          <p:nvPr/>
        </p:nvPicPr>
        <p:blipFill>
          <a:blip r:embed="rId2" cstate="print"/>
          <a:srcRect r="23633"/>
          <a:stretch>
            <a:fillRect/>
          </a:stretch>
        </p:blipFill>
        <p:spPr bwMode="auto">
          <a:xfrm>
            <a:off x="-1" y="0"/>
            <a:ext cx="2936645" cy="2564904"/>
          </a:xfrm>
          <a:prstGeom prst="rect">
            <a:avLst/>
          </a:prstGeom>
          <a:noFill/>
        </p:spPr>
      </p:pic>
      <p:pic>
        <p:nvPicPr>
          <p:cNvPr id="19460" name="Picture 4" descr="Coat of Arms of Mari El.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17167" y="-171400"/>
            <a:ext cx="2026833" cy="259228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2204864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Флаг Марий Эл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5508104" y="213285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Герб Марий Эл</a:t>
            </a:r>
            <a:endParaRPr lang="ru-RU" sz="2800" dirty="0"/>
          </a:p>
        </p:txBody>
      </p:sp>
      <p:pic>
        <p:nvPicPr>
          <p:cNvPr id="19462" name="Picture 6" descr="http://fototerra.ru/image.html?id=154029&amp;size=large"/>
          <p:cNvPicPr>
            <a:picLocks noChangeAspect="1" noChangeArrowheads="1"/>
          </p:cNvPicPr>
          <p:nvPr/>
        </p:nvPicPr>
        <p:blipFill>
          <a:blip r:embed="rId4" cstate="print"/>
          <a:srcRect l="33174" t="10080" r="34067" b="9281"/>
          <a:stretch>
            <a:fillRect/>
          </a:stretch>
        </p:blipFill>
        <p:spPr bwMode="auto">
          <a:xfrm>
            <a:off x="6444208" y="2538457"/>
            <a:ext cx="2699792" cy="4319543"/>
          </a:xfrm>
          <a:prstGeom prst="rect">
            <a:avLst/>
          </a:prstGeom>
          <a:noFill/>
        </p:spPr>
      </p:pic>
      <p:pic>
        <p:nvPicPr>
          <p:cNvPr id="19464" name="Picture 8" descr="http://ethnosfera.com/wp-content/uploads/2016/03/mariislaya_kuhnya4.jpg"/>
          <p:cNvPicPr>
            <a:picLocks noChangeAspect="1" noChangeArrowheads="1"/>
          </p:cNvPicPr>
          <p:nvPr/>
        </p:nvPicPr>
        <p:blipFill>
          <a:blip r:embed="rId5" cstate="print"/>
          <a:srcRect t="3705" r="13766"/>
          <a:stretch>
            <a:fillRect/>
          </a:stretch>
        </p:blipFill>
        <p:spPr bwMode="auto">
          <a:xfrm>
            <a:off x="0" y="3789040"/>
            <a:ext cx="3347864" cy="306896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0" y="2780928"/>
            <a:ext cx="32403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Национальное </a:t>
            </a:r>
            <a:r>
              <a:rPr lang="ru-RU" sz="2800" smtClean="0"/>
              <a:t>блюдо вареники</a:t>
            </a:r>
            <a:endParaRPr lang="ru-RU" sz="2800" dirty="0"/>
          </a:p>
        </p:txBody>
      </p:sp>
      <p:pic>
        <p:nvPicPr>
          <p:cNvPr id="19466" name="Picture 10" descr="http://www.playing-field.ru/img/2015/052113/220712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2767946"/>
            <a:ext cx="2880320" cy="409005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491880" y="1772816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Национальный костюм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00400" y="-228600"/>
            <a:ext cx="2971800" cy="1450975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Кумыки.</a:t>
            </a:r>
            <a:endParaRPr lang="ru-RU" sz="5400" dirty="0"/>
          </a:p>
        </p:txBody>
      </p:sp>
      <p:sp>
        <p:nvSpPr>
          <p:cNvPr id="9" name="TextBox 8"/>
          <p:cNvSpPr txBox="1"/>
          <p:nvPr/>
        </p:nvSpPr>
        <p:spPr>
          <a:xfrm>
            <a:off x="609600" y="1676400"/>
            <a:ext cx="236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Флаг Дагестана</a:t>
            </a:r>
            <a:endParaRPr lang="ru-RU" sz="2000" dirty="0"/>
          </a:p>
        </p:txBody>
      </p:sp>
      <p:pic>
        <p:nvPicPr>
          <p:cNvPr id="1026" name="Picture 2" descr="http://xn----gtbdabpn2a1adkh3c6d.xn--p1ai/okruga/kavkaz/flagi/daghesta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52400"/>
            <a:ext cx="2389888" cy="1592263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553200" y="1600200"/>
            <a:ext cx="259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Герб Дагестана</a:t>
            </a:r>
            <a:endParaRPr lang="ru-RU" sz="2000" dirty="0"/>
          </a:p>
        </p:txBody>
      </p:sp>
      <p:pic>
        <p:nvPicPr>
          <p:cNvPr id="1028" name="Picture 4" descr="http://abali.ru/wp-content/uploads/2011/10/gerb_dagestan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0"/>
            <a:ext cx="1670538" cy="1737360"/>
          </a:xfrm>
          <a:prstGeom prst="rect">
            <a:avLst/>
          </a:prstGeom>
          <a:noFill/>
        </p:spPr>
      </p:pic>
      <p:pic>
        <p:nvPicPr>
          <p:cNvPr id="1031" name="Picture 7" descr="C:\Users\admin\Desktop\WgcxyY5-xf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0183" y="2286000"/>
            <a:ext cx="3053817" cy="45720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6629400" y="19812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Гимн Дагестана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124200" y="1524000"/>
            <a:ext cx="304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Национальный костюм</a:t>
            </a:r>
            <a:endParaRPr lang="ru-RU" sz="2000" dirty="0"/>
          </a:p>
        </p:txBody>
      </p:sp>
      <p:pic>
        <p:nvPicPr>
          <p:cNvPr id="1032" name="Picture 8" descr="C:\Users\admin\Desktop\dagestanskie_naryadi0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19400" y="1905000"/>
            <a:ext cx="3290887" cy="3072857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0" y="3581400"/>
            <a:ext cx="243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Национальное блюдо</a:t>
            </a:r>
            <a:endParaRPr lang="ru-RU" sz="2000" dirty="0"/>
          </a:p>
        </p:txBody>
      </p:sp>
      <p:pic>
        <p:nvPicPr>
          <p:cNvPr id="1033" name="Picture 9" descr="C:\Users\admin\Desktop\261053_134609380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" y="4724400"/>
            <a:ext cx="2857500" cy="1905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606325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225</Words>
  <Application>Microsoft Office PowerPoint</Application>
  <PresentationFormat>Экран (4:3)</PresentationFormat>
  <Paragraphs>65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Русские</vt:lpstr>
      <vt:lpstr>Русские</vt:lpstr>
      <vt:lpstr>Азербайджанцы.</vt:lpstr>
      <vt:lpstr>Татары</vt:lpstr>
      <vt:lpstr>Туганьяк</vt:lpstr>
      <vt:lpstr>Казаки </vt:lpstr>
      <vt:lpstr>Марийцы</vt:lpstr>
      <vt:lpstr>Кумыки.</vt:lpstr>
      <vt:lpstr>Чуваши.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Русские</dc:title>
  <dc:creator>DILY</dc:creator>
  <cp:lastModifiedBy>Okulova</cp:lastModifiedBy>
  <cp:revision>16</cp:revision>
  <dcterms:created xsi:type="dcterms:W3CDTF">2016-06-20T16:13:42Z</dcterms:created>
  <dcterms:modified xsi:type="dcterms:W3CDTF">2023-02-07T17:14:01Z</dcterms:modified>
</cp:coreProperties>
</file>