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92" r:id="rId3"/>
    <p:sldId id="260" r:id="rId4"/>
    <p:sldId id="294" r:id="rId5"/>
    <p:sldId id="295" r:id="rId6"/>
    <p:sldId id="265" r:id="rId7"/>
    <p:sldId id="259" r:id="rId8"/>
    <p:sldId id="267" r:id="rId9"/>
    <p:sldId id="262" r:id="rId10"/>
    <p:sldId id="293" r:id="rId11"/>
    <p:sldId id="296" r:id="rId12"/>
    <p:sldId id="297" r:id="rId13"/>
    <p:sldId id="298" r:id="rId14"/>
    <p:sldId id="299" r:id="rId15"/>
    <p:sldId id="300" r:id="rId16"/>
    <p:sldId id="303" r:id="rId17"/>
    <p:sldId id="304" r:id="rId18"/>
    <p:sldId id="305" r:id="rId19"/>
    <p:sldId id="307" r:id="rId20"/>
    <p:sldId id="301" r:id="rId21"/>
    <p:sldId id="302" r:id="rId22"/>
    <p:sldId id="308" r:id="rId23"/>
    <p:sldId id="309" r:id="rId24"/>
    <p:sldId id="310" r:id="rId25"/>
    <p:sldId id="311" r:id="rId26"/>
    <p:sldId id="312" r:id="rId27"/>
    <p:sldId id="313" r:id="rId28"/>
    <p:sldId id="31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A2"/>
    <a:srgbClr val="000099"/>
    <a:srgbClr val="FF3300"/>
    <a:srgbClr val="008000"/>
    <a:srgbClr val="660066"/>
    <a:srgbClr val="4D1C1B"/>
    <a:srgbClr val="000066"/>
    <a:srgbClr val="FF0066"/>
    <a:srgbClr val="33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7ED84-A596-4E01-8F3C-DCDFEEA1BD82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A763B5-615E-4790-96C6-2BDC0261E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763B5-615E-4790-96C6-2BDC0261E36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763B5-615E-4790-96C6-2BDC0261E36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763B5-615E-4790-96C6-2BDC0261E36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763B5-615E-4790-96C6-2BDC0261E36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2%20&#1058;&#1077;&#1072;&#1090;&#1088;&#1044;&#1077;&#1090;&#1089;&#1082;&#1080;&#1077;%20&#1087;&#1077;&#1089;&#1085;&#1080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eti.cbs/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22.xml"/><Relationship Id="rId3" Type="http://schemas.openxmlformats.org/officeDocument/2006/relationships/slide" Target="slide11.xml"/><Relationship Id="rId7" Type="http://schemas.openxmlformats.org/officeDocument/2006/relationships/slide" Target="slide21.xml"/><Relationship Id="rId12" Type="http://schemas.openxmlformats.org/officeDocument/2006/relationships/slide" Target="slide1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11" Type="http://schemas.openxmlformats.org/officeDocument/2006/relationships/slide" Target="slide18.xml"/><Relationship Id="rId5" Type="http://schemas.openxmlformats.org/officeDocument/2006/relationships/slide" Target="slide14.xml"/><Relationship Id="rId10" Type="http://schemas.openxmlformats.org/officeDocument/2006/relationships/slide" Target="slide17.xml"/><Relationship Id="rId4" Type="http://schemas.openxmlformats.org/officeDocument/2006/relationships/slide" Target="slide13.xml"/><Relationship Id="rId9" Type="http://schemas.openxmlformats.org/officeDocument/2006/relationships/slide" Target="slide15.xml"/><Relationship Id="rId1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image" Target="../media/image26.png"/><Relationship Id="rId3" Type="http://schemas.openxmlformats.org/officeDocument/2006/relationships/image" Target="../media/image3.jpeg"/><Relationship Id="rId7" Type="http://schemas.openxmlformats.org/officeDocument/2006/relationships/slide" Target="slide26.xml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5.xml"/><Relationship Id="rId11" Type="http://schemas.openxmlformats.org/officeDocument/2006/relationships/image" Target="../media/image24.png"/><Relationship Id="rId5" Type="http://schemas.openxmlformats.org/officeDocument/2006/relationships/slide" Target="slide24.xml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slide" Target="slide23.xml"/><Relationship Id="rId9" Type="http://schemas.openxmlformats.org/officeDocument/2006/relationships/slide" Target="slide28.xml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img0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2 ТеатрДетские пес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6215082"/>
            <a:ext cx="428628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freeppt.ru/Prew2/England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73580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000108"/>
            <a:ext cx="892975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Интернет- источники</a:t>
            </a:r>
            <a:endParaRPr lang="en-US" sz="3200" b="1" dirty="0" smtClean="0"/>
          </a:p>
          <a:p>
            <a:r>
              <a:rPr lang="en-US" sz="1600" b="1" dirty="0" smtClean="0">
                <a:hlinkClick r:id="rId3"/>
              </a:rPr>
              <a:t>https://deti.cbs</a:t>
            </a:r>
            <a:r>
              <a:rPr lang="en-US" sz="1600" b="1" dirty="0" smtClean="0"/>
              <a:t> angarsk.ru/</a:t>
            </a:r>
            <a:r>
              <a:rPr lang="en-US" sz="1600" b="1" dirty="0" err="1" smtClean="0"/>
              <a:t>detyam</a:t>
            </a:r>
            <a:r>
              <a:rPr lang="en-US" sz="1600" b="1" dirty="0" smtClean="0"/>
              <a:t>/</a:t>
            </a:r>
            <a:r>
              <a:rPr lang="en-US" sz="1600" b="1" dirty="0" err="1" smtClean="0"/>
              <a:t>stihi_pesni_zagadki</a:t>
            </a:r>
            <a:r>
              <a:rPr lang="en-US" sz="1600" b="1" dirty="0" smtClean="0"/>
              <a:t>/</a:t>
            </a:r>
            <a:r>
              <a:rPr lang="en-US" sz="1600" b="1" dirty="0" err="1" smtClean="0"/>
              <a:t>zagadki</a:t>
            </a:r>
            <a:r>
              <a:rPr lang="en-US" sz="1600" b="1" dirty="0" smtClean="0"/>
              <a:t>/zagadki_o_simvolah_rossii.html</a:t>
            </a:r>
          </a:p>
          <a:p>
            <a:pPr algn="ctr"/>
            <a:endParaRPr lang="en-US" sz="3200" b="1" dirty="0" smtClean="0"/>
          </a:p>
          <a:p>
            <a:pPr algn="ctr"/>
            <a:endParaRPr lang="en-US" sz="3200" b="1" dirty="0" smtClean="0"/>
          </a:p>
          <a:p>
            <a:pPr algn="ctr"/>
            <a:endParaRPr lang="en-US" sz="3200" b="1" dirty="0" smtClean="0"/>
          </a:p>
          <a:p>
            <a:pPr algn="ctr"/>
            <a:endParaRPr lang="en-US" sz="3200" b="1" dirty="0" smtClean="0"/>
          </a:p>
          <a:p>
            <a:pPr algn="ctr"/>
            <a:endParaRPr lang="ru-RU" sz="3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4" name="Picture 2" descr="https://ds03.infourok.ru/uploads/ex/00a8/000655bf-8267711a/img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714356"/>
            <a:ext cx="7358082" cy="5197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https://s9.stc.all.kpcdn.net/share/i/12/10349352/inx960x6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1000108"/>
            <a:ext cx="6661138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286116" y="357166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Моя Родина Россия!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://accessories.mypartnershop.ru/img/1014164922.jpg"/>
          <p:cNvPicPr>
            <a:picLocks noChangeAspect="1" noChangeArrowheads="1"/>
          </p:cNvPicPr>
          <p:nvPr/>
        </p:nvPicPr>
        <p:blipFill>
          <a:blip r:embed="rId4"/>
          <a:srcRect l="3014" t="4132" r="3236" b="5517"/>
          <a:stretch>
            <a:fillRect/>
          </a:stretch>
        </p:blipFill>
        <p:spPr bwMode="auto">
          <a:xfrm>
            <a:off x="1857356" y="1018206"/>
            <a:ext cx="6929486" cy="4758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http://z-bibl.ru/images/DB/1463733409_13.5.10a.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1" y="1142984"/>
            <a:ext cx="6508231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071802" y="642918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Россияне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 descr="http://vestnik-r.ru/sites/default/files/4392b584e6772dd607325355830c9c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071546"/>
            <a:ext cx="7072330" cy="4723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214678" y="571480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A2"/>
                </a:solidFill>
              </a:rPr>
              <a:t>Президент</a:t>
            </a:r>
            <a:endParaRPr lang="ru-RU" sz="2800" b="1" dirty="0">
              <a:solidFill>
                <a:srgbClr val="0000A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8" name="Picture 4" descr="https://ctr.kngcit.ru/images/raznoe/gerb.jpg"/>
          <p:cNvPicPr>
            <a:picLocks noChangeAspect="1" noChangeArrowheads="1"/>
          </p:cNvPicPr>
          <p:nvPr/>
        </p:nvPicPr>
        <p:blipFill>
          <a:blip r:embed="rId4"/>
          <a:srcRect l="17830" t="6319" r="19670"/>
          <a:stretch>
            <a:fillRect/>
          </a:stretch>
        </p:blipFill>
        <p:spPr bwMode="auto">
          <a:xfrm>
            <a:off x="3071802" y="357166"/>
            <a:ext cx="5072098" cy="5701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4" name="Picture 4" descr="https://avatars.mds.yandex.net/get-marketpic/1617999/market_vrcH1w1JfVxJsMZ8WnJndw/ori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714356"/>
            <a:ext cx="5643601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714744" y="428604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Фаг России</a:t>
            </a:r>
            <a:endParaRPr lang="ru-RU" sz="28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https://w-dog.ru/wallpapers/4/15/5239001538976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000108"/>
            <a:ext cx="7286644" cy="4664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286116" y="357166"/>
            <a:ext cx="385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Армия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https://ds03.infourok.ru/uploads/ex/02d4/0004832b-3a327f2d/hello_html_m1176ce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714356"/>
            <a:ext cx="7072362" cy="5304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357554" y="285728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Конституция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Что такое Родина?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500166" y="1214422"/>
            <a:ext cx="67866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«Любовь к Родине начинается с семьи» 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Френсис Бэкон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2500306"/>
            <a:ext cx="75009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Что мы Родиной зовём? Дом, где мы с тобой живём,</a:t>
            </a:r>
            <a:br>
              <a:rPr lang="ru-RU" sz="2400" dirty="0" smtClean="0"/>
            </a:br>
            <a:r>
              <a:rPr lang="ru-RU" sz="2400" dirty="0" smtClean="0"/>
              <a:t>И берёзки, вдоль которых рядом с мамой мы идём. </a:t>
            </a:r>
          </a:p>
          <a:p>
            <a:pPr algn="ctr"/>
            <a:r>
              <a:rPr lang="ru-RU" sz="2400" dirty="0" smtClean="0"/>
              <a:t>Что мы Родиной зовём? Поле с тонким колоском,</a:t>
            </a:r>
            <a:br>
              <a:rPr lang="ru-RU" sz="2400" dirty="0" smtClean="0"/>
            </a:br>
            <a:r>
              <a:rPr lang="ru-RU" sz="2400" dirty="0" smtClean="0"/>
              <a:t>Наши праздники и песни, тёплый вечер за окном.</a:t>
            </a:r>
            <a:br>
              <a:rPr lang="ru-RU" sz="2400" dirty="0" smtClean="0"/>
            </a:br>
            <a:r>
              <a:rPr lang="ru-RU" sz="2400" dirty="0" smtClean="0"/>
              <a:t>Что мы Родиной зовём? Всё, что в сердце бережём,</a:t>
            </a:r>
            <a:br>
              <a:rPr lang="ru-RU" sz="2400" dirty="0" smtClean="0"/>
            </a:br>
            <a:r>
              <a:rPr lang="ru-RU" sz="2400" dirty="0" smtClean="0"/>
              <a:t>И под небом синим-синим Флаг России над Кремлём.</a:t>
            </a:r>
            <a:br>
              <a:rPr lang="ru-RU" sz="2400" dirty="0" smtClean="0"/>
            </a:br>
            <a:endParaRPr lang="ru-RU" sz="2400" dirty="0" smtClean="0"/>
          </a:p>
          <a:p>
            <a:pPr algn="r"/>
            <a:r>
              <a:rPr lang="ru-RU" sz="2400" dirty="0" smtClean="0"/>
              <a:t>(В. Степанов)</a:t>
            </a:r>
          </a:p>
          <a:p>
            <a:r>
              <a:rPr lang="ru-RU" sz="2400" dirty="0" smtClean="0"/>
              <a:t> 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https://otpusk-zdorovo.ru/wp-content/uploads/min-zhitie-prepodobnogo-ilii-muromtsa-kievo-pecherskogo-chudotvorts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1000108"/>
            <a:ext cx="6633076" cy="4966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000364" y="357166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Илья  Муромец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4" name="Picture 6" descr="http://dutsadok.com.ua/clipart/priroda/Berezk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806078"/>
            <a:ext cx="5621463" cy="57663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14744" y="214290"/>
            <a:ext cx="392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A2"/>
                </a:solidFill>
              </a:rPr>
              <a:t>Берёза</a:t>
            </a:r>
            <a:endParaRPr lang="ru-RU" sz="2800" b="1" dirty="0">
              <a:solidFill>
                <a:srgbClr val="0000A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://cdu174.ru/wp-content/uploads/2016/10/4603262410004851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357166"/>
            <a:ext cx="4429156" cy="6176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pic>
        <p:nvPicPr>
          <p:cNvPr id="6146" name="Picture 2" descr="http://prospekt45.ru/wp-content/uploads/2018/08/Den-flaga_say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435" y="571480"/>
            <a:ext cx="8312565" cy="5072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pic>
        <p:nvPicPr>
          <p:cNvPr id="5124" name="Picture 4" descr="http://polom.ucoz.ru/1_se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500174"/>
            <a:ext cx="6102329" cy="4576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643174" y="785794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День знаний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00A2"/>
                </a:solidFill>
              </a:rPr>
              <a:t>Новый год</a:t>
            </a:r>
            <a:endParaRPr lang="ru-RU" b="1" dirty="0">
              <a:solidFill>
                <a:srgbClr val="0000A2"/>
              </a:solidFill>
            </a:endParaRPr>
          </a:p>
        </p:txBody>
      </p:sp>
      <p:pic>
        <p:nvPicPr>
          <p:cNvPr id="4100" name="Picture 4" descr="http://luchik-bal.ucoz.ru/elka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357298"/>
            <a:ext cx="4786346" cy="5221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pic>
        <p:nvPicPr>
          <p:cNvPr id="3074" name="Picture 2" descr="http://clubvodoley.ru/wp-content/uploads/2016/03/image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4610" y="1000108"/>
            <a:ext cx="7239390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3108" y="357166"/>
            <a:ext cx="66437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Международный женский день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8 марта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pic>
        <p:nvPicPr>
          <p:cNvPr id="2050" name="Picture 2" descr="http://uk-ld.ru/wp-content/uploads/2018/05/22434558.png"/>
          <p:cNvPicPr>
            <a:picLocks noChangeAspect="1" noChangeArrowheads="1"/>
          </p:cNvPicPr>
          <p:nvPr/>
        </p:nvPicPr>
        <p:blipFill>
          <a:blip r:embed="rId3"/>
          <a:srcRect l="1235" t="1235" r="1234" b="3703"/>
          <a:stretch>
            <a:fillRect/>
          </a:stretch>
        </p:blipFill>
        <p:spPr bwMode="auto">
          <a:xfrm>
            <a:off x="2285984" y="928670"/>
            <a:ext cx="5857916" cy="5709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86116" y="214290"/>
            <a:ext cx="42148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9 Мая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pic>
        <p:nvPicPr>
          <p:cNvPr id="1026" name="Picture 2" descr="http://www.saratovmer.ru/files/orig/8/w/i/8wib2ryxd3khvo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714356"/>
            <a:ext cx="8073863" cy="5394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8215338" y="6286520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785794"/>
            <a:ext cx="4572032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Разминка</a:t>
            </a:r>
            <a:endParaRPr lang="ru-RU" b="1" dirty="0">
              <a:solidFill>
                <a:srgbClr val="FF0000"/>
              </a:solidFill>
            </a:endParaRPr>
          </a:p>
        </p:txBody>
      </p:sp>
      <p:grpSp>
        <p:nvGrpSpPr>
          <p:cNvPr id="55" name="Группа 54"/>
          <p:cNvGrpSpPr/>
          <p:nvPr/>
        </p:nvGrpSpPr>
        <p:grpSpPr>
          <a:xfrm>
            <a:off x="1928794" y="2000240"/>
            <a:ext cx="1357322" cy="1071570"/>
            <a:chOff x="1928794" y="2000240"/>
            <a:chExt cx="1357322" cy="1071570"/>
          </a:xfrm>
        </p:grpSpPr>
        <p:sp>
          <p:nvSpPr>
            <p:cNvPr id="37" name="Скругленный прямоугольник 36">
              <a:hlinkClick r:id="rId3" action="ppaction://hlinksldjump"/>
            </p:cNvPr>
            <p:cNvSpPr/>
            <p:nvPr/>
          </p:nvSpPr>
          <p:spPr>
            <a:xfrm>
              <a:off x="1928794" y="2000240"/>
              <a:ext cx="1357322" cy="107157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357422" y="2071678"/>
              <a:ext cx="57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hlinkClick r:id="rId3" action="ppaction://hlinksldjump"/>
                </a:rPr>
                <a:t>1</a:t>
              </a:r>
              <a:endParaRPr lang="ru-RU" sz="5400" dirty="0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5715008" y="2000240"/>
            <a:ext cx="1357322" cy="1071570"/>
            <a:chOff x="5715008" y="2000240"/>
            <a:chExt cx="1357322" cy="1071570"/>
          </a:xfrm>
        </p:grpSpPr>
        <p:sp>
          <p:nvSpPr>
            <p:cNvPr id="40" name="Скругленный прямоугольник 39">
              <a:hlinkClick r:id="rId4" action="ppaction://hlinksldjump"/>
            </p:cNvPr>
            <p:cNvSpPr/>
            <p:nvPr/>
          </p:nvSpPr>
          <p:spPr>
            <a:xfrm>
              <a:off x="5715008" y="2000240"/>
              <a:ext cx="1357322" cy="107157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072198" y="2071678"/>
              <a:ext cx="57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hlinkClick r:id="rId4" action="ppaction://hlinksldjump"/>
                </a:rPr>
                <a:t>3</a:t>
              </a:r>
              <a:endParaRPr lang="ru-RU" sz="5400" dirty="0"/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7572396" y="2000240"/>
            <a:ext cx="1357322" cy="1071570"/>
            <a:chOff x="7572396" y="2000240"/>
            <a:chExt cx="1357322" cy="1071570"/>
          </a:xfrm>
        </p:grpSpPr>
        <p:sp>
          <p:nvSpPr>
            <p:cNvPr id="41" name="Скругленный прямоугольник 40">
              <a:hlinkClick r:id="rId5" action="ppaction://hlinksldjump"/>
            </p:cNvPr>
            <p:cNvSpPr/>
            <p:nvPr/>
          </p:nvSpPr>
          <p:spPr>
            <a:xfrm>
              <a:off x="7572396" y="2000240"/>
              <a:ext cx="1357322" cy="107157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001024" y="2071678"/>
              <a:ext cx="57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hlinkClick r:id="rId5" action="ppaction://hlinksldjump"/>
                </a:rPr>
                <a:t>4</a:t>
              </a:r>
              <a:endParaRPr lang="ru-RU" sz="5400" dirty="0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7572396" y="3429000"/>
            <a:ext cx="1357322" cy="1071570"/>
            <a:chOff x="7572396" y="3429000"/>
            <a:chExt cx="1357322" cy="1071570"/>
          </a:xfrm>
        </p:grpSpPr>
        <p:sp>
          <p:nvSpPr>
            <p:cNvPr id="34" name="Скругленный прямоугольник 33">
              <a:hlinkClick r:id="rId6" action="ppaction://hlinksldjump"/>
            </p:cNvPr>
            <p:cNvSpPr/>
            <p:nvPr/>
          </p:nvSpPr>
          <p:spPr>
            <a:xfrm>
              <a:off x="7572396" y="3429000"/>
              <a:ext cx="1357322" cy="107157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TextBox 46">
              <a:hlinkClick r:id="rId6" action="ppaction://hlinksldjump"/>
            </p:cNvPr>
            <p:cNvSpPr txBox="1"/>
            <p:nvPr/>
          </p:nvSpPr>
          <p:spPr>
            <a:xfrm>
              <a:off x="8001024" y="3500438"/>
              <a:ext cx="57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hlinkClick r:id="rId6" action="ppaction://hlinksldjump"/>
                </a:rPr>
                <a:t>8</a:t>
              </a:r>
              <a:endParaRPr lang="ru-RU" sz="5400" dirty="0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715008" y="3429000"/>
            <a:ext cx="1357322" cy="1071570"/>
            <a:chOff x="5715008" y="3429000"/>
            <a:chExt cx="1357322" cy="1071570"/>
          </a:xfrm>
        </p:grpSpPr>
        <p:sp>
          <p:nvSpPr>
            <p:cNvPr id="35" name="Скругленный прямоугольник 34">
              <a:hlinkClick r:id="rId7" action="ppaction://hlinksldjump"/>
            </p:cNvPr>
            <p:cNvSpPr/>
            <p:nvPr/>
          </p:nvSpPr>
          <p:spPr>
            <a:xfrm>
              <a:off x="5715008" y="3429000"/>
              <a:ext cx="1357322" cy="107157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143636" y="3500438"/>
              <a:ext cx="57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hlinkClick r:id="rId7" action="ppaction://hlinksldjump"/>
                </a:rPr>
                <a:t>7</a:t>
              </a:r>
              <a:endParaRPr lang="ru-RU" sz="5400" dirty="0"/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3857620" y="3429000"/>
            <a:ext cx="1357322" cy="1071570"/>
            <a:chOff x="3857620" y="3429000"/>
            <a:chExt cx="1357322" cy="1071570"/>
          </a:xfrm>
        </p:grpSpPr>
        <p:sp>
          <p:nvSpPr>
            <p:cNvPr id="36" name="Скругленный прямоугольник 35">
              <a:hlinkClick r:id="rId8" action="ppaction://hlinksldjump"/>
            </p:cNvPr>
            <p:cNvSpPr/>
            <p:nvPr/>
          </p:nvSpPr>
          <p:spPr>
            <a:xfrm>
              <a:off x="3857620" y="3429000"/>
              <a:ext cx="1357322" cy="107157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214810" y="3500438"/>
              <a:ext cx="57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hlinkClick r:id="rId8" action="ppaction://hlinksldjump"/>
                </a:rPr>
                <a:t>6</a:t>
              </a:r>
              <a:endParaRPr lang="ru-RU" sz="5400" dirty="0"/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1928794" y="3429000"/>
            <a:ext cx="1357322" cy="1071570"/>
            <a:chOff x="1928794" y="3429000"/>
            <a:chExt cx="1357322" cy="1071570"/>
          </a:xfrm>
        </p:grpSpPr>
        <p:sp>
          <p:nvSpPr>
            <p:cNvPr id="39" name="Скругленный прямоугольник 38">
              <a:hlinkClick r:id="rId9" action="ppaction://hlinksldjump"/>
            </p:cNvPr>
            <p:cNvSpPr/>
            <p:nvPr/>
          </p:nvSpPr>
          <p:spPr>
            <a:xfrm>
              <a:off x="1928794" y="3429000"/>
              <a:ext cx="1357322" cy="107157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357422" y="3500438"/>
              <a:ext cx="57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solidFill>
                    <a:schemeClr val="bg1"/>
                  </a:solidFill>
                  <a:hlinkClick r:id="rId9" action="ppaction://hlinksldjump"/>
                </a:rPr>
                <a:t>5</a:t>
              </a:r>
              <a:endParaRPr lang="ru-RU" sz="5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1928794" y="4857760"/>
            <a:ext cx="1357322" cy="1071570"/>
            <a:chOff x="1928794" y="4857760"/>
            <a:chExt cx="1357322" cy="1071570"/>
          </a:xfrm>
        </p:grpSpPr>
        <p:sp>
          <p:nvSpPr>
            <p:cNvPr id="31" name="Скругленный прямоугольник 30">
              <a:hlinkClick r:id="rId10" action="ppaction://hlinksldjump"/>
            </p:cNvPr>
            <p:cNvSpPr/>
            <p:nvPr/>
          </p:nvSpPr>
          <p:spPr>
            <a:xfrm>
              <a:off x="1928794" y="4857760"/>
              <a:ext cx="1357322" cy="107157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357422" y="4929198"/>
              <a:ext cx="57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hlinkClick r:id="rId10" action="ppaction://hlinksldjump"/>
                </a:rPr>
                <a:t>9</a:t>
              </a:r>
              <a:endParaRPr lang="ru-RU" sz="5400" dirty="0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3857620" y="4857760"/>
            <a:ext cx="1428760" cy="1071570"/>
            <a:chOff x="3857620" y="4857760"/>
            <a:chExt cx="1428760" cy="1071570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3857620" y="4857760"/>
              <a:ext cx="1357322" cy="107157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TextBox 51">
              <a:hlinkClick r:id="rId11" action="ppaction://hlinksldjump"/>
            </p:cNvPr>
            <p:cNvSpPr txBox="1"/>
            <p:nvPr/>
          </p:nvSpPr>
          <p:spPr>
            <a:xfrm>
              <a:off x="4071934" y="4929198"/>
              <a:ext cx="121444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hlinkClick r:id="rId11" action="ppaction://hlinksldjump"/>
                </a:rPr>
                <a:t>10</a:t>
              </a:r>
              <a:endParaRPr lang="ru-RU" sz="5400" dirty="0"/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5715008" y="4857760"/>
            <a:ext cx="1357322" cy="1071570"/>
            <a:chOff x="5715008" y="4857760"/>
            <a:chExt cx="1357322" cy="1071570"/>
          </a:xfrm>
        </p:grpSpPr>
        <p:sp>
          <p:nvSpPr>
            <p:cNvPr id="32" name="Скругленный прямоугольник 31">
              <a:hlinkClick r:id="rId12" action="ppaction://hlinksldjump"/>
            </p:cNvPr>
            <p:cNvSpPr/>
            <p:nvPr/>
          </p:nvSpPr>
          <p:spPr>
            <a:xfrm>
              <a:off x="5715008" y="4857760"/>
              <a:ext cx="1357322" cy="107157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929322" y="4929198"/>
              <a:ext cx="9286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hlinkClick r:id="rId12" action="ppaction://hlinksldjump"/>
                </a:rPr>
                <a:t>11</a:t>
              </a:r>
              <a:endParaRPr lang="ru-RU" sz="5400" dirty="0"/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7572396" y="4857760"/>
            <a:ext cx="1357322" cy="1071570"/>
            <a:chOff x="7572396" y="4857760"/>
            <a:chExt cx="1357322" cy="1071570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7572396" y="4857760"/>
              <a:ext cx="1357322" cy="107157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>
              <a:hlinkClick r:id="rId13" action="ppaction://hlinksldjump"/>
            </p:cNvPr>
            <p:cNvSpPr txBox="1"/>
            <p:nvPr/>
          </p:nvSpPr>
          <p:spPr>
            <a:xfrm>
              <a:off x="7786710" y="4929198"/>
              <a:ext cx="10001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hlinkClick r:id="rId13" action="ppaction://hlinksldjump"/>
                </a:rPr>
                <a:t>12</a:t>
              </a:r>
              <a:endParaRPr lang="ru-RU" sz="5400" dirty="0"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3857620" y="2000240"/>
            <a:ext cx="1357322" cy="1071570"/>
            <a:chOff x="3857620" y="2000240"/>
            <a:chExt cx="1357322" cy="1071570"/>
          </a:xfrm>
        </p:grpSpPr>
        <p:sp>
          <p:nvSpPr>
            <p:cNvPr id="38" name="Скругленный прямоугольник 37">
              <a:hlinkClick r:id="rId14" action="ppaction://hlinksldjump"/>
            </p:cNvPr>
            <p:cNvSpPr/>
            <p:nvPr/>
          </p:nvSpPr>
          <p:spPr>
            <a:xfrm>
              <a:off x="3857620" y="2000240"/>
              <a:ext cx="1357322" cy="107157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286248" y="2071678"/>
              <a:ext cx="57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>
                  <a:hlinkClick r:id="rId14" action="ppaction://hlinksldjump"/>
                </a:rPr>
                <a:t>2</a:t>
              </a:r>
              <a:endParaRPr lang="ru-RU" sz="5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pic>
        <p:nvPicPr>
          <p:cNvPr id="54278" name="Picture 6" descr="https://cdn.pixabay.com/photo/2013/07/13/14/17/russia-162400_960_7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643314"/>
            <a:ext cx="3685487" cy="2456992"/>
          </a:xfrm>
          <a:prstGeom prst="rect">
            <a:avLst/>
          </a:prstGeom>
          <a:noFill/>
        </p:spPr>
      </p:pic>
      <p:pic>
        <p:nvPicPr>
          <p:cNvPr id="54282" name="Picture 10" descr="https://i.pinimg.com/474x/c3/a3/4e/c3a34e9a09526b1e23726483857e7a48--coat-of-arms-photo-magnets.jpg"/>
          <p:cNvPicPr>
            <a:picLocks noChangeAspect="1" noChangeArrowheads="1"/>
          </p:cNvPicPr>
          <p:nvPr/>
        </p:nvPicPr>
        <p:blipFill>
          <a:blip r:embed="rId4"/>
          <a:srcRect l="9494" t="4747" r="9809" b="5063"/>
          <a:stretch>
            <a:fillRect/>
          </a:stretch>
        </p:blipFill>
        <p:spPr bwMode="auto">
          <a:xfrm>
            <a:off x="1857356" y="1643050"/>
            <a:ext cx="3214710" cy="359291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14678" y="428604"/>
            <a:ext cx="5233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99"/>
                </a:solidFill>
              </a:rPr>
              <a:t>Игра «Разрезные картинки»</a:t>
            </a:r>
            <a:endParaRPr lang="ru-RU" sz="3200" b="1" dirty="0">
              <a:solidFill>
                <a:srgbClr val="00009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1071546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ГЕРБ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00760" y="3000372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ФЛАГ</a:t>
            </a:r>
            <a:endParaRPr lang="ru-RU" sz="28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14612" y="928670"/>
            <a:ext cx="5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+mj-lt"/>
              </a:rPr>
              <a:t>Эстафета «Передай Флаг»</a:t>
            </a:r>
            <a:endParaRPr lang="ru-RU" sz="32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25604" name="Picture 4" descr="https://uvao.mos.ru/upload/news_photo/18.01_estafeta.png"/>
          <p:cNvPicPr>
            <a:picLocks noChangeAspect="1" noChangeArrowheads="1"/>
          </p:cNvPicPr>
          <p:nvPr/>
        </p:nvPicPr>
        <p:blipFill>
          <a:blip r:embed="rId3"/>
          <a:srcRect t="34615" r="49664" b="6410"/>
          <a:stretch>
            <a:fillRect/>
          </a:stretch>
        </p:blipFill>
        <p:spPr bwMode="auto">
          <a:xfrm>
            <a:off x="1928794" y="3071810"/>
            <a:ext cx="4071966" cy="3286148"/>
          </a:xfrm>
          <a:prstGeom prst="rect">
            <a:avLst/>
          </a:prstGeom>
          <a:noFill/>
        </p:spPr>
      </p:pic>
      <p:pic>
        <p:nvPicPr>
          <p:cNvPr id="25610" name="Picture 10" descr="Флаг РФ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24750" y="3000372"/>
            <a:ext cx="1619250" cy="1619251"/>
          </a:xfrm>
          <a:prstGeom prst="rect">
            <a:avLst/>
          </a:prstGeom>
          <a:noFill/>
        </p:spPr>
      </p:pic>
      <p:pic>
        <p:nvPicPr>
          <p:cNvPr id="25614" name="Picture 14" descr="http://dutsadok.com.ua/clipart/ljudi/aa5b0a30851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3071810"/>
            <a:ext cx="2571768" cy="3183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00562" y="571480"/>
            <a:ext cx="2043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«Загадки»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143108" y="1285860"/>
            <a:ext cx="2000264" cy="19377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1</a:t>
            </a:r>
            <a:endParaRPr lang="ru-RU" sz="66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572000" y="3643314"/>
            <a:ext cx="2000264" cy="19377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5</a:t>
            </a:r>
            <a:endParaRPr lang="ru-RU" sz="66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929454" y="1285860"/>
            <a:ext cx="2000264" cy="19377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3</a:t>
            </a:r>
            <a:endParaRPr lang="ru-RU" sz="6600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572000" y="1285860"/>
            <a:ext cx="2000264" cy="19377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2</a:t>
            </a:r>
            <a:endParaRPr lang="ru-RU" sz="66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071670" y="3643314"/>
            <a:ext cx="2000264" cy="19377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4</a:t>
            </a:r>
            <a:endParaRPr lang="ru-RU" sz="66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929454" y="3643314"/>
            <a:ext cx="2000264" cy="19377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6</a:t>
            </a:r>
            <a:endParaRPr lang="ru-RU" sz="6600" dirty="0"/>
          </a:p>
        </p:txBody>
      </p:sp>
      <p:pic>
        <p:nvPicPr>
          <p:cNvPr id="18434" name="Picture 2" descr="http://www.playcast.ru/uploads/2017/03/19/2205121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1285860"/>
            <a:ext cx="1923468" cy="1972788"/>
          </a:xfrm>
          <a:prstGeom prst="rect">
            <a:avLst/>
          </a:prstGeom>
          <a:noFill/>
        </p:spPr>
      </p:pic>
      <p:pic>
        <p:nvPicPr>
          <p:cNvPr id="18438" name="Picture 6" descr="http://obraz.co/wp-content/uploads/2018/01/matryoshka-768x143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1285860"/>
            <a:ext cx="1030138" cy="1928826"/>
          </a:xfrm>
          <a:prstGeom prst="rect">
            <a:avLst/>
          </a:prstGeom>
          <a:noFill/>
        </p:spPr>
      </p:pic>
      <p:pic>
        <p:nvPicPr>
          <p:cNvPr id="18442" name="Picture 10" descr="https://institutorusopushkin.com/assets/img/cursos/kids/samova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1142984"/>
            <a:ext cx="2214578" cy="2214578"/>
          </a:xfrm>
          <a:prstGeom prst="rect">
            <a:avLst/>
          </a:prstGeom>
          <a:noFill/>
        </p:spPr>
      </p:pic>
      <p:pic>
        <p:nvPicPr>
          <p:cNvPr id="18444" name="Picture 12" descr="http://www.clubpenguinwiki.info/static/images/www/thumb/6/68/Accordion.PNG/1336px-Accordion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0" y="3714752"/>
            <a:ext cx="1990016" cy="1785950"/>
          </a:xfrm>
          <a:prstGeom prst="rect">
            <a:avLst/>
          </a:prstGeom>
          <a:noFill/>
        </p:spPr>
      </p:pic>
      <p:pic>
        <p:nvPicPr>
          <p:cNvPr id="18448" name="Picture 16" descr="http://pic.90sjimg.com/design/00/79/50/59/58db234840537.png!/fw/322/quality/90/unsharp/true/compress/true/canvas/322x322a0a0/cvscolor/FFFFFFF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4" y="3357562"/>
            <a:ext cx="2357454" cy="2357454"/>
          </a:xfrm>
          <a:prstGeom prst="rect">
            <a:avLst/>
          </a:prstGeom>
          <a:noFill/>
        </p:spPr>
      </p:pic>
      <p:pic>
        <p:nvPicPr>
          <p:cNvPr id="18450" name="Picture 18" descr="https://ds216-rzd.irk.prosadiki.ru/media/2018/07/25/1239950381/image_image_212856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29454" y="3714752"/>
            <a:ext cx="1857388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85918" y="428604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Игра: «Назови лишний предмет»</a:t>
            </a:r>
            <a:endParaRPr lang="ru-RU" sz="32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0" name="Picture 10" descr="https://s7.hostingkartinok.com/uploads/images/2014/10/fdc3df0523701404cfa61e524e4e0479.png"/>
          <p:cNvPicPr>
            <a:picLocks noChangeAspect="1" noChangeArrowheads="1"/>
          </p:cNvPicPr>
          <p:nvPr/>
        </p:nvPicPr>
        <p:blipFill>
          <a:blip r:embed="rId3" cstate="print"/>
          <a:srcRect l="22679" r="29129"/>
          <a:stretch>
            <a:fillRect/>
          </a:stretch>
        </p:blipFill>
        <p:spPr bwMode="auto">
          <a:xfrm>
            <a:off x="3500430" y="1500174"/>
            <a:ext cx="2286016" cy="3489183"/>
          </a:xfrm>
          <a:prstGeom prst="rect">
            <a:avLst/>
          </a:prstGeom>
          <a:noFill/>
        </p:spPr>
      </p:pic>
      <p:pic>
        <p:nvPicPr>
          <p:cNvPr id="32782" name="Picture 14" descr="http://loveferrari.l.o.pic.centerblog.net/o/adf666b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2857496"/>
            <a:ext cx="1949330" cy="2648653"/>
          </a:xfrm>
          <a:prstGeom prst="rect">
            <a:avLst/>
          </a:prstGeom>
          <a:noFill/>
        </p:spPr>
      </p:pic>
      <p:pic>
        <p:nvPicPr>
          <p:cNvPr id="32786" name="Picture 18" descr="https://mbtskoudsalg.com/images/tree-clipart-buk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2071678"/>
            <a:ext cx="2562242" cy="2829472"/>
          </a:xfrm>
          <a:prstGeom prst="rect">
            <a:avLst/>
          </a:prstGeom>
          <a:noFill/>
        </p:spPr>
      </p:pic>
      <p:pic>
        <p:nvPicPr>
          <p:cNvPr id="16386" name="Picture 2" descr="http://nachalo4ka.ru/wp-content/uploads/2014/08/derevo-ryabin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2571744"/>
            <a:ext cx="2143140" cy="2857520"/>
          </a:xfrm>
          <a:prstGeom prst="rect">
            <a:avLst/>
          </a:prstGeom>
          <a:noFill/>
        </p:spPr>
      </p:pic>
      <p:pic>
        <p:nvPicPr>
          <p:cNvPr id="16388" name="Picture 4" descr="http://www.bethanyinseward.org/images/soup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57290" y="3214686"/>
            <a:ext cx="2426034" cy="2118736"/>
          </a:xfrm>
          <a:prstGeom prst="rect">
            <a:avLst/>
          </a:prstGeom>
          <a:noFill/>
        </p:spPr>
      </p:pic>
      <p:pic>
        <p:nvPicPr>
          <p:cNvPr id="16390" name="Picture 6" descr="https://rolandgroza.com/images/background-pizza-5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68" y="2428868"/>
            <a:ext cx="2056421" cy="1209227"/>
          </a:xfrm>
          <a:prstGeom prst="rect">
            <a:avLst/>
          </a:prstGeom>
          <a:noFill/>
        </p:spPr>
      </p:pic>
      <p:pic>
        <p:nvPicPr>
          <p:cNvPr id="16392" name="Picture 8" descr="https://clipartion.com/wp-content/uploads/2015/11/images-pancakes-clipart-page-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8" y="3571876"/>
            <a:ext cx="1899695" cy="1370947"/>
          </a:xfrm>
          <a:prstGeom prst="rect">
            <a:avLst/>
          </a:prstGeom>
          <a:noFill/>
        </p:spPr>
      </p:pic>
      <p:pic>
        <p:nvPicPr>
          <p:cNvPr id="16394" name="Picture 10" descr="https://cdn.shopify.com/s/files/1/1214/3570/files/PROTEIN_PORRIDGE_MIX_INGREDIENT_VISUAL.png?742912570839022694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016" y="2428868"/>
            <a:ext cx="2071702" cy="2056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https://im0-tub-ru.yandex.net/i?id=e1835a33f6475dd598c23afeb9a7e2af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209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428604"/>
            <a:ext cx="6643734" cy="12858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300" b="1" dirty="0" smtClean="0">
                <a:solidFill>
                  <a:srgbClr val="FF0000"/>
                </a:solidFill>
              </a:rPr>
              <a:t>«Угадай предмет»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2428860" y="2000240"/>
            <a:ext cx="1643074" cy="1285884"/>
            <a:chOff x="1928794" y="2000240"/>
            <a:chExt cx="1357322" cy="1071570"/>
          </a:xfrm>
        </p:grpSpPr>
        <p:sp>
          <p:nvSpPr>
            <p:cNvPr id="21" name="Скругленный прямоугольник 20">
              <a:hlinkClick r:id="rId4" action="ppaction://hlinksldjump"/>
            </p:cNvPr>
            <p:cNvSpPr/>
            <p:nvPr/>
          </p:nvSpPr>
          <p:spPr>
            <a:xfrm>
              <a:off x="1928794" y="2000240"/>
              <a:ext cx="1357322" cy="107157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341892" y="2000241"/>
              <a:ext cx="571504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/>
                <a:t>1</a:t>
              </a:r>
              <a:endParaRPr lang="ru-RU" sz="7200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857752" y="2000240"/>
            <a:ext cx="1643074" cy="1285884"/>
            <a:chOff x="1928794" y="2000240"/>
            <a:chExt cx="1357322" cy="1071570"/>
          </a:xfrm>
        </p:grpSpPr>
        <p:sp>
          <p:nvSpPr>
            <p:cNvPr id="24" name="Скругленный прямоугольник 23">
              <a:hlinkClick r:id="rId5" action="ppaction://hlinksldjump"/>
            </p:cNvPr>
            <p:cNvSpPr/>
            <p:nvPr/>
          </p:nvSpPr>
          <p:spPr>
            <a:xfrm>
              <a:off x="1928794" y="2000240"/>
              <a:ext cx="1357322" cy="10715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341892" y="2000241"/>
              <a:ext cx="571504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/>
                <a:t>2</a:t>
              </a:r>
              <a:endParaRPr lang="ru-RU" sz="7200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215206" y="2000240"/>
            <a:ext cx="1643074" cy="1285884"/>
            <a:chOff x="1928794" y="2000240"/>
            <a:chExt cx="1357322" cy="1071570"/>
          </a:xfrm>
        </p:grpSpPr>
        <p:sp>
          <p:nvSpPr>
            <p:cNvPr id="27" name="Скругленный прямоугольник 26">
              <a:hlinkClick r:id="rId6" action="ppaction://hlinksldjump"/>
            </p:cNvPr>
            <p:cNvSpPr/>
            <p:nvPr/>
          </p:nvSpPr>
          <p:spPr>
            <a:xfrm>
              <a:off x="1928794" y="2000240"/>
              <a:ext cx="1357322" cy="10715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341892" y="2000241"/>
              <a:ext cx="571504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/>
                <a:t>3</a:t>
              </a:r>
              <a:endParaRPr lang="ru-RU" sz="7200" dirty="0"/>
            </a:p>
          </p:txBody>
        </p:sp>
      </p:grpSp>
      <p:sp>
        <p:nvSpPr>
          <p:cNvPr id="30" name="Скругленный прямоугольник 29">
            <a:hlinkClick r:id="rId7" action="ppaction://hlinksldjump"/>
          </p:cNvPr>
          <p:cNvSpPr/>
          <p:nvPr/>
        </p:nvSpPr>
        <p:spPr>
          <a:xfrm>
            <a:off x="2428860" y="4143380"/>
            <a:ext cx="164307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428860" y="4143381"/>
            <a:ext cx="1643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4</a:t>
            </a:r>
            <a:endParaRPr lang="ru-RU" sz="7200" dirty="0"/>
          </a:p>
        </p:txBody>
      </p:sp>
      <p:sp>
        <p:nvSpPr>
          <p:cNvPr id="33" name="Скругленный прямоугольник 32">
            <a:hlinkClick r:id="rId8" action="ppaction://hlinksldjump"/>
          </p:cNvPr>
          <p:cNvSpPr/>
          <p:nvPr/>
        </p:nvSpPr>
        <p:spPr>
          <a:xfrm>
            <a:off x="4857752" y="4143380"/>
            <a:ext cx="164307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4857752" y="4143381"/>
            <a:ext cx="1643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5</a:t>
            </a:r>
            <a:endParaRPr lang="ru-RU" sz="7200" dirty="0"/>
          </a:p>
        </p:txBody>
      </p:sp>
      <p:grpSp>
        <p:nvGrpSpPr>
          <p:cNvPr id="35" name="Группа 34"/>
          <p:cNvGrpSpPr/>
          <p:nvPr/>
        </p:nvGrpSpPr>
        <p:grpSpPr>
          <a:xfrm>
            <a:off x="7215206" y="4143380"/>
            <a:ext cx="1643074" cy="1285884"/>
            <a:chOff x="1928794" y="2000240"/>
            <a:chExt cx="1357322" cy="1071570"/>
          </a:xfrm>
        </p:grpSpPr>
        <p:sp>
          <p:nvSpPr>
            <p:cNvPr id="36" name="Скругленный прямоугольник 35">
              <a:hlinkClick r:id="rId9" action="ppaction://hlinksldjump"/>
            </p:cNvPr>
            <p:cNvSpPr/>
            <p:nvPr/>
          </p:nvSpPr>
          <p:spPr>
            <a:xfrm>
              <a:off x="1928794" y="2000240"/>
              <a:ext cx="1357322" cy="1071570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341892" y="2000241"/>
              <a:ext cx="571504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/>
                <a:t>6</a:t>
              </a:r>
              <a:endParaRPr lang="ru-RU" sz="7200" dirty="0"/>
            </a:p>
          </p:txBody>
        </p:sp>
      </p:grpSp>
      <p:pic>
        <p:nvPicPr>
          <p:cNvPr id="21506" name="Picture 2" descr="http://www.stickpng.com/assets/images/580b57fcd9996e24bc43c3a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00958" y="2000240"/>
            <a:ext cx="1027421" cy="1214446"/>
          </a:xfrm>
          <a:prstGeom prst="rect">
            <a:avLst/>
          </a:prstGeom>
          <a:noFill/>
        </p:spPr>
      </p:pic>
      <p:pic>
        <p:nvPicPr>
          <p:cNvPr id="21508" name="Picture 4" descr="http://pngimg.com/uploads/flags/flags_PNG14705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00298" y="2000240"/>
            <a:ext cx="1571636" cy="1240646"/>
          </a:xfrm>
          <a:prstGeom prst="rect">
            <a:avLst/>
          </a:prstGeom>
          <a:noFill/>
        </p:spPr>
      </p:pic>
      <p:pic>
        <p:nvPicPr>
          <p:cNvPr id="21510" name="Picture 6" descr="http://pngimg.com/uploads/bell/bell_PNG53581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57752" y="1785926"/>
            <a:ext cx="1643074" cy="1527201"/>
          </a:xfrm>
          <a:prstGeom prst="rect">
            <a:avLst/>
          </a:prstGeom>
          <a:noFill/>
        </p:spPr>
      </p:pic>
      <p:pic>
        <p:nvPicPr>
          <p:cNvPr id="21512" name="Picture 8" descr="http://pngimg.com/uploads/8march/8march_PNG39614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428860" y="4143380"/>
            <a:ext cx="1428760" cy="1285884"/>
          </a:xfrm>
          <a:prstGeom prst="rect">
            <a:avLst/>
          </a:prstGeom>
          <a:noFill/>
        </p:spPr>
      </p:pic>
      <p:pic>
        <p:nvPicPr>
          <p:cNvPr id="21514" name="Picture 10" descr="https://bumper-stickers.ru/54879-thickbox_default/georgievskaja-lentochka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857752" y="4143380"/>
            <a:ext cx="1643074" cy="1285860"/>
          </a:xfrm>
          <a:prstGeom prst="rect">
            <a:avLst/>
          </a:prstGeom>
          <a:noFill/>
        </p:spPr>
      </p:pic>
      <p:pic>
        <p:nvPicPr>
          <p:cNvPr id="21516" name="Picture 12" descr="http://www.pngall.com/wp-content/uploads/2/Rocket-PNG-Pic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43768" y="4071942"/>
            <a:ext cx="1735920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1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s://botana.biz/prepod/_bloks/pic/1m3joha-013.png"/>
          <p:cNvPicPr>
            <a:picLocks noChangeAspect="1" noChangeArrowheads="1"/>
          </p:cNvPicPr>
          <p:nvPr/>
        </p:nvPicPr>
        <p:blipFill>
          <a:blip r:embed="rId2"/>
          <a:srcRect b="3615"/>
          <a:stretch>
            <a:fillRect/>
          </a:stretch>
        </p:blipFill>
        <p:spPr bwMode="auto">
          <a:xfrm>
            <a:off x="0" y="0"/>
            <a:ext cx="968523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</TotalTime>
  <Words>108</Words>
  <PresentationFormat>Экран (4:3)</PresentationFormat>
  <Paragraphs>61</Paragraphs>
  <Slides>28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Что такое Родина?</vt:lpstr>
      <vt:lpstr>Разминка</vt:lpstr>
      <vt:lpstr>Слайд 4</vt:lpstr>
      <vt:lpstr>Слайд 5</vt:lpstr>
      <vt:lpstr>Слайд 6</vt:lpstr>
      <vt:lpstr>Слайд 7</vt:lpstr>
      <vt:lpstr> «Угадай предмет»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Новый год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226</cp:revision>
  <dcterms:created xsi:type="dcterms:W3CDTF">2018-01-09T07:16:24Z</dcterms:created>
  <dcterms:modified xsi:type="dcterms:W3CDTF">2019-01-21T10:23:42Z</dcterms:modified>
</cp:coreProperties>
</file>