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6" r:id="rId1"/>
  </p:sldMasterIdLst>
  <p:sldIdLst>
    <p:sldId id="256" r:id="rId2"/>
    <p:sldId id="257" r:id="rId3"/>
    <p:sldId id="272" r:id="rId4"/>
    <p:sldId id="275" r:id="rId5"/>
    <p:sldId id="263" r:id="rId6"/>
    <p:sldId id="278" r:id="rId7"/>
    <p:sldId id="269" r:id="rId8"/>
    <p:sldId id="274" r:id="rId9"/>
    <p:sldId id="270" r:id="rId10"/>
    <p:sldId id="276" r:id="rId11"/>
    <p:sldId id="273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11239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0642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2622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43971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5181832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71165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65872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38299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958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92475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51601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21460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08769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14123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64423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30847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91295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6710" y="474688"/>
            <a:ext cx="8676222" cy="5181599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rgbClr val="C00000"/>
                </a:solidFill>
              </a:rPr>
              <a:t>Правила нашей безопасности</a:t>
            </a:r>
            <a:endParaRPr lang="ru-RU" sz="88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389376" y="682752"/>
            <a:ext cx="35766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Классный час 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851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648" y="348343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800" b="1" u="sng" dirty="0" smtClean="0"/>
              <a:t>Для чего нужна перемена?</a:t>
            </a:r>
            <a:endParaRPr lang="ru-RU" sz="48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29" y="1494383"/>
            <a:ext cx="10648162" cy="515461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На перемене нужно отдохнуть.</a:t>
            </a:r>
          </a:p>
          <a:p>
            <a:r>
              <a:rPr lang="ru-RU" sz="4000" dirty="0" smtClean="0"/>
              <a:t> Приготовиться к следующему уроку.</a:t>
            </a:r>
          </a:p>
          <a:p>
            <a:r>
              <a:rPr lang="ru-RU" sz="4000" dirty="0" smtClean="0"/>
              <a:t> Покушать.</a:t>
            </a:r>
          </a:p>
          <a:p>
            <a:r>
              <a:rPr lang="ru-RU" sz="4000" dirty="0" smtClean="0"/>
              <a:t> Сходить в туалет.</a:t>
            </a:r>
          </a:p>
          <a:p>
            <a:r>
              <a:rPr lang="ru-RU" sz="4000" dirty="0" smtClean="0"/>
              <a:t> Пообщаться с друзьями.</a:t>
            </a:r>
          </a:p>
          <a:p>
            <a:r>
              <a:rPr lang="ru-RU" sz="4000" dirty="0" smtClean="0"/>
              <a:t> Играть в спокойные игры.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25611" y="-153536"/>
            <a:ext cx="5917423" cy="701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51816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8900" b="1" dirty="0">
                <a:solidFill>
                  <a:srgbClr val="FF0000"/>
                </a:solidFill>
                <a:latin typeface="Times New Roman" pitchFamily="18" charset="0"/>
                <a:ea typeface="FangSong" panose="02010609060101010101" pitchFamily="49" charset="-122"/>
                <a:cs typeface="Times New Roman" pitchFamily="18" charset="0"/>
              </a:rPr>
              <a:t>В</a:t>
            </a:r>
            <a:r>
              <a:rPr lang="ru-RU" sz="8900" b="1" dirty="0" smtClean="0">
                <a:solidFill>
                  <a:srgbClr val="FF0000"/>
                </a:solidFill>
                <a:latin typeface="Times New Roman" pitchFamily="18" charset="0"/>
                <a:ea typeface="FangSong" panose="02010609060101010101" pitchFamily="49" charset="-122"/>
                <a:cs typeface="Times New Roman" pitchFamily="18" charset="0"/>
              </a:rPr>
              <a:t>сегда </a:t>
            </a:r>
            <a:r>
              <a:rPr lang="ru-RU" sz="8900" b="1" dirty="0">
                <a:solidFill>
                  <a:srgbClr val="FF0000"/>
                </a:solidFill>
                <a:latin typeface="Times New Roman" pitchFamily="18" charset="0"/>
                <a:ea typeface="FangSong" panose="02010609060101010101" pitchFamily="49" charset="-122"/>
                <a:cs typeface="Times New Roman" pitchFamily="18" charset="0"/>
              </a:rPr>
              <a:t>и везде</a:t>
            </a:r>
            <a:br>
              <a:rPr lang="ru-RU" sz="8900" b="1" dirty="0">
                <a:solidFill>
                  <a:srgbClr val="FF0000"/>
                </a:solidFill>
                <a:latin typeface="Times New Roman" pitchFamily="18" charset="0"/>
                <a:ea typeface="FangSong" panose="02010609060101010101" pitchFamily="49" charset="-122"/>
                <a:cs typeface="Times New Roman" pitchFamily="18" charset="0"/>
              </a:rPr>
            </a:br>
            <a:r>
              <a:rPr lang="ru-RU" sz="8900" b="1" dirty="0" smtClean="0">
                <a:solidFill>
                  <a:srgbClr val="FF0000"/>
                </a:solidFill>
                <a:latin typeface="Times New Roman" pitchFamily="18" charset="0"/>
                <a:ea typeface="FangSong" panose="02010609060101010101" pitchFamily="49" charset="-122"/>
                <a:cs typeface="Times New Roman" pitchFamily="18" charset="0"/>
              </a:rPr>
              <a:t>соблюдай правила безопасности</a:t>
            </a:r>
            <a:r>
              <a:rPr lang="ru-RU" sz="6000" b="1" dirty="0" smtClean="0">
                <a:solidFill>
                  <a:srgbClr val="FF0000"/>
                </a:solidFill>
                <a:latin typeface="FangSong" panose="02010609060101010101" pitchFamily="49" charset="-122"/>
                <a:ea typeface="FangSong" panose="02010609060101010101" pitchFamily="49" charset="-122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latin typeface="FangSong" panose="02010609060101010101" pitchFamily="49" charset="-122"/>
                <a:ea typeface="FangSong" panose="02010609060101010101" pitchFamily="49" charset="-122"/>
              </a:rPr>
            </a:br>
            <a:endParaRPr lang="ru-RU" sz="6000" b="1" dirty="0">
              <a:solidFill>
                <a:srgbClr val="FF0000"/>
              </a:solidFill>
              <a:latin typeface="FangSong" panose="02010609060101010101" pitchFamily="49" charset="-122"/>
              <a:ea typeface="FangSong" panose="02010609060101010101" pitchFamily="49" charset="-122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 flipV="1">
            <a:off x="1141413" y="5791200"/>
            <a:ext cx="990599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920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Что такое безопасность?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Безопасность – это положение, при котором не угрожает опасность кому-нибудь, чему-нибудь.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4745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3255" y="581050"/>
            <a:ext cx="7065984" cy="62769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0260" y="0"/>
            <a:ext cx="81980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Личная безопасность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706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378823"/>
            <a:ext cx="10687352" cy="6165668"/>
          </a:xfrm>
        </p:spPr>
        <p:txBody>
          <a:bodyPr>
            <a:normAutofit/>
          </a:bodyPr>
          <a:lstStyle/>
          <a:p>
            <a:r>
              <a:rPr lang="ru-RU" sz="2100" dirty="0" smtClean="0"/>
              <a:t>1. Не вступайте в разговор с незнакомыми и случайными людьми на улице.</a:t>
            </a:r>
          </a:p>
          <a:p>
            <a:r>
              <a:rPr lang="ru-RU" sz="2100" dirty="0" smtClean="0"/>
              <a:t>2. Не играйте на дороге, возвращаясь из школы домой.</a:t>
            </a:r>
          </a:p>
          <a:p>
            <a:r>
              <a:rPr lang="ru-RU" sz="2100" dirty="0" smtClean="0"/>
              <a:t>3. Не вступайте в разговор с нетрезвым человеком.</a:t>
            </a:r>
          </a:p>
          <a:p>
            <a:r>
              <a:rPr lang="ru-RU" sz="2100" dirty="0" smtClean="0"/>
              <a:t>4. Будьте внимательны при входе в жилище. Не заходите в подъезд и лифт с незнакомым человеком.</a:t>
            </a:r>
          </a:p>
          <a:p>
            <a:r>
              <a:rPr lang="ru-RU" sz="2100" dirty="0" smtClean="0"/>
              <a:t>5. Не играйте с наступлением темноты, а также в темных местах, на пустырях, свалках, рядом с железной дорогой, в пустых и в разрушенных зданиях.</a:t>
            </a:r>
          </a:p>
          <a:p>
            <a:r>
              <a:rPr lang="ru-RU" sz="2100" dirty="0" smtClean="0"/>
              <a:t>6. Никогда не садитесь в машину к незнакомцу.</a:t>
            </a:r>
          </a:p>
          <a:p>
            <a:r>
              <a:rPr lang="ru-RU" sz="2100" dirty="0" smtClean="0"/>
              <a:t>7. Не слушайте на улице </a:t>
            </a:r>
            <a:r>
              <a:rPr lang="ru-RU" sz="2100" dirty="0" err="1" smtClean="0"/>
              <a:t>аудиоплеер</a:t>
            </a:r>
            <a:r>
              <a:rPr lang="ru-RU" sz="2100" dirty="0" smtClean="0"/>
              <a:t>: в наушниках невозможно распознать звуки, предостерегающие об опасности (например, шаги за спиной, шум в кустах и др.).</a:t>
            </a:r>
          </a:p>
          <a:p>
            <a:r>
              <a:rPr lang="ru-RU" sz="2100" dirty="0" smtClean="0"/>
              <a:t>8. Никогда не соглашайтесь на предложение незнакомых людей зайти в гости, послушать музыку, посмотреть видеофильм, поиграть на компьютере.</a:t>
            </a:r>
          </a:p>
          <a:p>
            <a:r>
              <a:rPr lang="ru-RU" sz="2100" dirty="0" smtClean="0"/>
              <a:t>9. Обо всех подозрительных случаях и обо всем, что было на улице, сообщайте родителям.</a:t>
            </a:r>
          </a:p>
          <a:p>
            <a:endParaRPr lang="ru-RU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0066" y="128993"/>
            <a:ext cx="9131642" cy="6531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6411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163399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6547" y="0"/>
            <a:ext cx="9366069" cy="67708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0319"/>
            <a:ext cx="9957898" cy="6827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7364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Рисунок 32" descr="Описание: http://echo-yk.kz/uploads/posts/2015-05/1432110307_akciya-peshehod.jpg"/>
          <p:cNvPicPr>
            <a:picLocks noChangeAspect="1" noChangeArrowheads="1"/>
          </p:cNvPicPr>
          <p:nvPr/>
        </p:nvPicPr>
        <p:blipFill>
          <a:blip r:embed="rId2"/>
          <a:srcRect l="21559" t="6992" r="22197" b="19092"/>
          <a:stretch>
            <a:fillRect/>
          </a:stretch>
        </p:blipFill>
        <p:spPr bwMode="auto">
          <a:xfrm>
            <a:off x="0" y="-1"/>
            <a:ext cx="2897014" cy="285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3329" y="271849"/>
            <a:ext cx="2733675" cy="269240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6660" y="148281"/>
            <a:ext cx="2733675" cy="2733675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08173" y="3534032"/>
            <a:ext cx="3114675" cy="2590800"/>
          </a:xfrm>
          <a:prstGeom prst="rect">
            <a:avLst/>
          </a:prstGeom>
          <a:noFill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/>
          <a:srcRect l="34955" t="20000" r="30856" b="16036"/>
          <a:stretch>
            <a:fillRect/>
          </a:stretch>
        </p:blipFill>
        <p:spPr bwMode="auto">
          <a:xfrm>
            <a:off x="308920" y="2940907"/>
            <a:ext cx="2659523" cy="373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Объект 3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54234" y="3571103"/>
            <a:ext cx="3002784" cy="300278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106\Desktop\переменка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9503" y="630195"/>
            <a:ext cx="6524367" cy="62278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18734" y="0"/>
            <a:ext cx="7664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Безопасность в школе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58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</TotalTime>
  <Words>234</Words>
  <Application>Microsoft Office PowerPoint</Application>
  <PresentationFormat>Произвольный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Правила нашей безопасности</vt:lpstr>
      <vt:lpstr>Что такое безопасность?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Для чего нужна перемена?</vt:lpstr>
      <vt:lpstr>Слайд 11</vt:lpstr>
      <vt:lpstr>Всегда и везде соблюдай правила безопасности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нашей безопасности</dc:title>
  <dc:creator>User</dc:creator>
  <cp:lastModifiedBy>Buk15</cp:lastModifiedBy>
  <cp:revision>41</cp:revision>
  <dcterms:created xsi:type="dcterms:W3CDTF">2014-09-02T04:33:10Z</dcterms:created>
  <dcterms:modified xsi:type="dcterms:W3CDTF">2022-10-28T06:15:51Z</dcterms:modified>
</cp:coreProperties>
</file>