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7C6B2C-11A1-4987-8511-32F851DAB90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4495B6-CF39-4D30-A27B-9C7D8963031A}">
      <dgm:prSet phldrT="[Текст]" custT="1"/>
      <dgm:spPr/>
      <dgm:t>
        <a:bodyPr/>
        <a:lstStyle/>
        <a:p>
          <a:r>
            <a:rPr lang="ru-RU" sz="2000" b="0" i="0" dirty="0" smtClean="0"/>
            <a:t>Формировать знания детей о здоровом образе жизни.</a:t>
          </a:r>
          <a:endParaRPr lang="ru-RU" sz="20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09A6C6-A2E3-4BEB-87E8-3D0DB3E0993A}" type="parTrans" cxnId="{F9619D6B-6E79-421B-BB18-8A35B9C10243}">
      <dgm:prSet/>
      <dgm:spPr/>
      <dgm:t>
        <a:bodyPr/>
        <a:lstStyle/>
        <a:p>
          <a:endParaRPr lang="ru-RU"/>
        </a:p>
      </dgm:t>
    </dgm:pt>
    <dgm:pt modelId="{058378A2-68C8-43EA-BDDE-46FA747C723D}" type="sibTrans" cxnId="{F9619D6B-6E79-421B-BB18-8A35B9C10243}">
      <dgm:prSet/>
      <dgm:spPr/>
      <dgm:t>
        <a:bodyPr/>
        <a:lstStyle/>
        <a:p>
          <a:endParaRPr lang="ru-RU"/>
        </a:p>
      </dgm:t>
    </dgm:pt>
    <dgm:pt modelId="{54752FD7-A82A-4A51-B2B0-AE3C9C643DB8}">
      <dgm:prSet/>
      <dgm:spPr/>
      <dgm:t>
        <a:bodyPr/>
        <a:lstStyle/>
        <a:p>
          <a:r>
            <a:rPr lang="ru-RU" b="0" i="0" dirty="0" smtClean="0"/>
            <a:t>Формировать у детей сознательное и ответственное отношение к личной безопасности и безопасности окружающих.</a:t>
          </a:r>
          <a:endParaRPr lang="ru-RU" dirty="0"/>
        </a:p>
      </dgm:t>
    </dgm:pt>
    <dgm:pt modelId="{F0B2BF93-5052-4244-90DD-26A7860E024A}" type="parTrans" cxnId="{94EAA958-53B5-4717-BE1C-1720131E37AD}">
      <dgm:prSet/>
      <dgm:spPr/>
      <dgm:t>
        <a:bodyPr/>
        <a:lstStyle/>
        <a:p>
          <a:endParaRPr lang="ru-RU"/>
        </a:p>
      </dgm:t>
    </dgm:pt>
    <dgm:pt modelId="{184E683F-4B36-4083-B6A3-655BE85F483B}" type="sibTrans" cxnId="{94EAA958-53B5-4717-BE1C-1720131E37AD}">
      <dgm:prSet/>
      <dgm:spPr/>
      <dgm:t>
        <a:bodyPr/>
        <a:lstStyle/>
        <a:p>
          <a:endParaRPr lang="ru-RU"/>
        </a:p>
      </dgm:t>
    </dgm:pt>
    <dgm:pt modelId="{F61240DE-8153-4D72-8567-2132BD6B58DA}">
      <dgm:prSet/>
      <dgm:spPr/>
      <dgm:t>
        <a:bodyPr/>
        <a:lstStyle/>
        <a:p>
          <a:r>
            <a:rPr lang="ru-RU" b="0" i="0" smtClean="0"/>
            <a:t>Расширять и систематизировать знания детей о правильном поведении при контактах с незнакомыми людьми.</a:t>
          </a:r>
          <a:endParaRPr lang="ru-RU"/>
        </a:p>
      </dgm:t>
    </dgm:pt>
    <dgm:pt modelId="{7E548045-6A14-4851-A131-A99F596729DF}" type="parTrans" cxnId="{5E70C578-3550-4368-A3C4-AC5FACD5A0DE}">
      <dgm:prSet/>
      <dgm:spPr/>
      <dgm:t>
        <a:bodyPr/>
        <a:lstStyle/>
        <a:p>
          <a:endParaRPr lang="ru-RU"/>
        </a:p>
      </dgm:t>
    </dgm:pt>
    <dgm:pt modelId="{3595EB47-9AF3-4CEA-B172-B635E0A47AF3}" type="sibTrans" cxnId="{5E70C578-3550-4368-A3C4-AC5FACD5A0DE}">
      <dgm:prSet/>
      <dgm:spPr/>
      <dgm:t>
        <a:bodyPr/>
        <a:lstStyle/>
        <a:p>
          <a:endParaRPr lang="ru-RU"/>
        </a:p>
      </dgm:t>
    </dgm:pt>
    <dgm:pt modelId="{DCC2D1DF-FB93-4D6C-8C95-9AB5E88A5D75}">
      <dgm:prSet/>
      <dgm:spPr/>
      <dgm:t>
        <a:bodyPr/>
        <a:lstStyle/>
        <a:p>
          <a:r>
            <a:rPr lang="ru-RU" b="0" i="0" smtClean="0"/>
            <a:t>Закрепить у детей знания о правилах поведения на улице, дороге, в транспорте.</a:t>
          </a:r>
          <a:endParaRPr lang="ru-RU"/>
        </a:p>
      </dgm:t>
    </dgm:pt>
    <dgm:pt modelId="{6E8F8E13-49D9-48D1-AB21-445BD5B27365}" type="parTrans" cxnId="{CE7EE958-7FF8-491B-BA97-8F11955F2387}">
      <dgm:prSet/>
      <dgm:spPr/>
      <dgm:t>
        <a:bodyPr/>
        <a:lstStyle/>
        <a:p>
          <a:endParaRPr lang="ru-RU"/>
        </a:p>
      </dgm:t>
    </dgm:pt>
    <dgm:pt modelId="{D6AED279-AC66-4E82-803F-A4B75A58B1E1}" type="sibTrans" cxnId="{CE7EE958-7FF8-491B-BA97-8F11955F2387}">
      <dgm:prSet/>
      <dgm:spPr/>
      <dgm:t>
        <a:bodyPr/>
        <a:lstStyle/>
        <a:p>
          <a:endParaRPr lang="ru-RU"/>
        </a:p>
      </dgm:t>
    </dgm:pt>
    <dgm:pt modelId="{0C4110F8-32A2-40B6-9521-CA48DF306FA4}" type="pres">
      <dgm:prSet presAssocID="{2F7C6B2C-11A1-4987-8511-32F851DAB90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9CBA77-24BC-4CE8-AE1F-C994AC51252A}" type="pres">
      <dgm:prSet presAssocID="{974495B6-CF39-4D30-A27B-9C7D8963031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D7843-D9A3-45F8-8557-4302959DC111}" type="pres">
      <dgm:prSet presAssocID="{058378A2-68C8-43EA-BDDE-46FA747C723D}" presName="sibTrans" presStyleCnt="0"/>
      <dgm:spPr/>
    </dgm:pt>
    <dgm:pt modelId="{17B72553-F135-4435-9C95-96151A281857}" type="pres">
      <dgm:prSet presAssocID="{54752FD7-A82A-4A51-B2B0-AE3C9C643DB8}" presName="node" presStyleLbl="node1" presStyleIdx="1" presStyleCnt="4" custLinFactNeighborX="-966" custLinFactNeighborY="-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D7EA2-6CD7-43FE-A1B8-2FA043E6E62B}" type="pres">
      <dgm:prSet presAssocID="{184E683F-4B36-4083-B6A3-655BE85F483B}" presName="sibTrans" presStyleCnt="0"/>
      <dgm:spPr/>
    </dgm:pt>
    <dgm:pt modelId="{BD23AEEC-F90F-462A-A9B4-577A37BF11A4}" type="pres">
      <dgm:prSet presAssocID="{DCC2D1DF-FB93-4D6C-8C95-9AB5E88A5D7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79CA5-B480-49B9-BFB7-E4FF01EF645A}" type="pres">
      <dgm:prSet presAssocID="{D6AED279-AC66-4E82-803F-A4B75A58B1E1}" presName="sibTrans" presStyleCnt="0"/>
      <dgm:spPr/>
    </dgm:pt>
    <dgm:pt modelId="{46ECCA91-3608-4232-8431-420A526B6288}" type="pres">
      <dgm:prSet presAssocID="{F61240DE-8153-4D72-8567-2132BD6B58D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9B922E-9087-455D-BE3E-DE5F3C6B4E24}" type="presOf" srcId="{2F7C6B2C-11A1-4987-8511-32F851DAB90C}" destId="{0C4110F8-32A2-40B6-9521-CA48DF306FA4}" srcOrd="0" destOrd="0" presId="urn:microsoft.com/office/officeart/2005/8/layout/default"/>
    <dgm:cxn modelId="{5E70C578-3550-4368-A3C4-AC5FACD5A0DE}" srcId="{2F7C6B2C-11A1-4987-8511-32F851DAB90C}" destId="{F61240DE-8153-4D72-8567-2132BD6B58DA}" srcOrd="3" destOrd="0" parTransId="{7E548045-6A14-4851-A131-A99F596729DF}" sibTransId="{3595EB47-9AF3-4CEA-B172-B635E0A47AF3}"/>
    <dgm:cxn modelId="{94EAA958-53B5-4717-BE1C-1720131E37AD}" srcId="{2F7C6B2C-11A1-4987-8511-32F851DAB90C}" destId="{54752FD7-A82A-4A51-B2B0-AE3C9C643DB8}" srcOrd="1" destOrd="0" parTransId="{F0B2BF93-5052-4244-90DD-26A7860E024A}" sibTransId="{184E683F-4B36-4083-B6A3-655BE85F483B}"/>
    <dgm:cxn modelId="{CE7EE958-7FF8-491B-BA97-8F11955F2387}" srcId="{2F7C6B2C-11A1-4987-8511-32F851DAB90C}" destId="{DCC2D1DF-FB93-4D6C-8C95-9AB5E88A5D75}" srcOrd="2" destOrd="0" parTransId="{6E8F8E13-49D9-48D1-AB21-445BD5B27365}" sibTransId="{D6AED279-AC66-4E82-803F-A4B75A58B1E1}"/>
    <dgm:cxn modelId="{F9619D6B-6E79-421B-BB18-8A35B9C10243}" srcId="{2F7C6B2C-11A1-4987-8511-32F851DAB90C}" destId="{974495B6-CF39-4D30-A27B-9C7D8963031A}" srcOrd="0" destOrd="0" parTransId="{5A09A6C6-A2E3-4BEB-87E8-3D0DB3E0993A}" sibTransId="{058378A2-68C8-43EA-BDDE-46FA747C723D}"/>
    <dgm:cxn modelId="{80F64E27-A4C2-4F74-87FE-BA8083C2B7D4}" type="presOf" srcId="{54752FD7-A82A-4A51-B2B0-AE3C9C643DB8}" destId="{17B72553-F135-4435-9C95-96151A281857}" srcOrd="0" destOrd="0" presId="urn:microsoft.com/office/officeart/2005/8/layout/default"/>
    <dgm:cxn modelId="{132CD5A6-13C9-4190-B38C-386AF69F137B}" type="presOf" srcId="{974495B6-CF39-4D30-A27B-9C7D8963031A}" destId="{5C9CBA77-24BC-4CE8-AE1F-C994AC51252A}" srcOrd="0" destOrd="0" presId="urn:microsoft.com/office/officeart/2005/8/layout/default"/>
    <dgm:cxn modelId="{5F656EAB-4613-43F7-A22E-1739DA56BB8F}" type="presOf" srcId="{DCC2D1DF-FB93-4D6C-8C95-9AB5E88A5D75}" destId="{BD23AEEC-F90F-462A-A9B4-577A37BF11A4}" srcOrd="0" destOrd="0" presId="urn:microsoft.com/office/officeart/2005/8/layout/default"/>
    <dgm:cxn modelId="{9B1594AC-10E6-441D-B407-3D1387DF3A20}" type="presOf" srcId="{F61240DE-8153-4D72-8567-2132BD6B58DA}" destId="{46ECCA91-3608-4232-8431-420A526B6288}" srcOrd="0" destOrd="0" presId="urn:microsoft.com/office/officeart/2005/8/layout/default"/>
    <dgm:cxn modelId="{39EA573A-B8E5-43EB-ACFC-F2E303E31807}" type="presParOf" srcId="{0C4110F8-32A2-40B6-9521-CA48DF306FA4}" destId="{5C9CBA77-24BC-4CE8-AE1F-C994AC51252A}" srcOrd="0" destOrd="0" presId="urn:microsoft.com/office/officeart/2005/8/layout/default"/>
    <dgm:cxn modelId="{101AD02E-3ABA-423F-A81E-0F494FDE4BF5}" type="presParOf" srcId="{0C4110F8-32A2-40B6-9521-CA48DF306FA4}" destId="{A39D7843-D9A3-45F8-8557-4302959DC111}" srcOrd="1" destOrd="0" presId="urn:microsoft.com/office/officeart/2005/8/layout/default"/>
    <dgm:cxn modelId="{A4CBE92D-F85D-462B-8B93-AFA5C883C3C2}" type="presParOf" srcId="{0C4110F8-32A2-40B6-9521-CA48DF306FA4}" destId="{17B72553-F135-4435-9C95-96151A281857}" srcOrd="2" destOrd="0" presId="urn:microsoft.com/office/officeart/2005/8/layout/default"/>
    <dgm:cxn modelId="{168203E4-E480-47E5-8BDB-8B2C1B725CCD}" type="presParOf" srcId="{0C4110F8-32A2-40B6-9521-CA48DF306FA4}" destId="{2F8D7EA2-6CD7-43FE-A1B8-2FA043E6E62B}" srcOrd="3" destOrd="0" presId="urn:microsoft.com/office/officeart/2005/8/layout/default"/>
    <dgm:cxn modelId="{A90EA080-6F51-4FEC-9552-49C39610C70E}" type="presParOf" srcId="{0C4110F8-32A2-40B6-9521-CA48DF306FA4}" destId="{BD23AEEC-F90F-462A-A9B4-577A37BF11A4}" srcOrd="4" destOrd="0" presId="urn:microsoft.com/office/officeart/2005/8/layout/default"/>
    <dgm:cxn modelId="{56C935C7-FC69-4AA9-96A2-6E650592AA49}" type="presParOf" srcId="{0C4110F8-32A2-40B6-9521-CA48DF306FA4}" destId="{BBB79CA5-B480-49B9-BFB7-E4FF01EF645A}" srcOrd="5" destOrd="0" presId="urn:microsoft.com/office/officeart/2005/8/layout/default"/>
    <dgm:cxn modelId="{9E5F11EE-E581-4092-9713-57CF016C6E25}" type="presParOf" srcId="{0C4110F8-32A2-40B6-9521-CA48DF306FA4}" destId="{46ECCA91-3608-4232-8431-420A526B628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ACD9E8-4BA8-41BE-BF8F-B275B7995C4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816640-B734-49A5-9FB9-A1E4E4EE813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Перспективный и календарный план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57AAB36-F6D4-492D-8CD2-EC29DAF73845}" type="parTrans" cxnId="{7C129531-9ED6-4CBD-9D83-B142E5CB4681}">
      <dgm:prSet/>
      <dgm:spPr/>
      <dgm:t>
        <a:bodyPr/>
        <a:lstStyle/>
        <a:p>
          <a:endParaRPr lang="ru-RU"/>
        </a:p>
      </dgm:t>
    </dgm:pt>
    <dgm:pt modelId="{4CD3E2F7-A58D-4DD8-914D-28BFA3BC6A2B}" type="sibTrans" cxnId="{7C129531-9ED6-4CBD-9D83-B142E5CB4681}">
      <dgm:prSet/>
      <dgm:spPr/>
      <dgm:t>
        <a:bodyPr/>
        <a:lstStyle/>
        <a:p>
          <a:endParaRPr lang="ru-RU"/>
        </a:p>
      </dgm:t>
    </dgm:pt>
    <dgm:pt modelId="{ACAC1770-C151-42C6-8A91-1F6DE7966041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Конспекты  занятий , бесед, прогулок, игровых тренингов, моделирующих ситуаций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DCE38CC-8F77-4A02-A174-84CFEED893EF}" type="parTrans" cxnId="{6B040DFA-8375-456F-A507-576224CC9A6A}">
      <dgm:prSet/>
      <dgm:spPr/>
      <dgm:t>
        <a:bodyPr/>
        <a:lstStyle/>
        <a:p>
          <a:endParaRPr lang="ru-RU"/>
        </a:p>
      </dgm:t>
    </dgm:pt>
    <dgm:pt modelId="{905465F0-9B7F-42C3-B2B5-529A50AF20C9}" type="sibTrans" cxnId="{6B040DFA-8375-456F-A507-576224CC9A6A}">
      <dgm:prSet/>
      <dgm:spPr/>
      <dgm:t>
        <a:bodyPr/>
        <a:lstStyle/>
        <a:p>
          <a:endParaRPr lang="ru-RU"/>
        </a:p>
      </dgm:t>
    </dgm:pt>
    <dgm:pt modelId="{F0AB5EF9-43FC-4165-BC2D-0601CFA3B9AD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План взаимодействия с родителями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A0B7A89-832D-4326-B321-2B0894F2B327}" type="parTrans" cxnId="{9AD17CB0-4D71-49EB-9A1D-72D422C98D61}">
      <dgm:prSet/>
      <dgm:spPr/>
      <dgm:t>
        <a:bodyPr/>
        <a:lstStyle/>
        <a:p>
          <a:endParaRPr lang="ru-RU"/>
        </a:p>
      </dgm:t>
    </dgm:pt>
    <dgm:pt modelId="{1C1CDDBF-2354-4C74-B178-33DC097AFA88}" type="sibTrans" cxnId="{9AD17CB0-4D71-49EB-9A1D-72D422C98D61}">
      <dgm:prSet/>
      <dgm:spPr/>
      <dgm:t>
        <a:bodyPr/>
        <a:lstStyle/>
        <a:p>
          <a:endParaRPr lang="ru-RU"/>
        </a:p>
      </dgm:t>
    </dgm:pt>
    <dgm:pt modelId="{74A2D6D6-9790-49B3-9EA8-89179EE8277C}" type="pres">
      <dgm:prSet presAssocID="{BCACD9E8-4BA8-41BE-BF8F-B275B7995C4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46B9F1-EEA6-413E-84B4-85AB3291B066}" type="pres">
      <dgm:prSet presAssocID="{CF816640-B734-49A5-9FB9-A1E4E4EE8130}" presName="parentLin" presStyleCnt="0"/>
      <dgm:spPr/>
    </dgm:pt>
    <dgm:pt modelId="{216539A1-27C1-4C1B-99E5-C59418044E52}" type="pres">
      <dgm:prSet presAssocID="{CF816640-B734-49A5-9FB9-A1E4E4EE813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3A0F5C9-6CBF-4EED-9FC2-54B0C0AA3011}" type="pres">
      <dgm:prSet presAssocID="{CF816640-B734-49A5-9FB9-A1E4E4EE813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6B88C-FF48-4B6D-9E97-33D4CB3BB99C}" type="pres">
      <dgm:prSet presAssocID="{CF816640-B734-49A5-9FB9-A1E4E4EE8130}" presName="negativeSpace" presStyleCnt="0"/>
      <dgm:spPr/>
    </dgm:pt>
    <dgm:pt modelId="{3A857D9C-269B-4ED6-A512-F5AEFB2A8879}" type="pres">
      <dgm:prSet presAssocID="{CF816640-B734-49A5-9FB9-A1E4E4EE8130}" presName="childText" presStyleLbl="conFgAcc1" presStyleIdx="0" presStyleCnt="3">
        <dgm:presLayoutVars>
          <dgm:bulletEnabled val="1"/>
        </dgm:presLayoutVars>
      </dgm:prSet>
      <dgm:spPr/>
    </dgm:pt>
    <dgm:pt modelId="{396F7937-BABD-4B11-A852-DA430700CACC}" type="pres">
      <dgm:prSet presAssocID="{4CD3E2F7-A58D-4DD8-914D-28BFA3BC6A2B}" presName="spaceBetweenRectangles" presStyleCnt="0"/>
      <dgm:spPr/>
    </dgm:pt>
    <dgm:pt modelId="{9094DF9F-62B5-43C6-8CAD-C9B0D3A447E2}" type="pres">
      <dgm:prSet presAssocID="{ACAC1770-C151-42C6-8A91-1F6DE7966041}" presName="parentLin" presStyleCnt="0"/>
      <dgm:spPr/>
    </dgm:pt>
    <dgm:pt modelId="{A5FED9D7-E49F-46F3-81EF-5E42B4B89B86}" type="pres">
      <dgm:prSet presAssocID="{ACAC1770-C151-42C6-8A91-1F6DE796604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E48A945-A13E-44C4-9157-BF5B6136876B}" type="pres">
      <dgm:prSet presAssocID="{ACAC1770-C151-42C6-8A91-1F6DE796604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47D06-C9BA-4C5A-92BB-AD8CF881983A}" type="pres">
      <dgm:prSet presAssocID="{ACAC1770-C151-42C6-8A91-1F6DE7966041}" presName="negativeSpace" presStyleCnt="0"/>
      <dgm:spPr/>
    </dgm:pt>
    <dgm:pt modelId="{4F3827B7-5FE9-41AC-B4B6-5174F237C978}" type="pres">
      <dgm:prSet presAssocID="{ACAC1770-C151-42C6-8A91-1F6DE7966041}" presName="childText" presStyleLbl="conFgAcc1" presStyleIdx="1" presStyleCnt="3">
        <dgm:presLayoutVars>
          <dgm:bulletEnabled val="1"/>
        </dgm:presLayoutVars>
      </dgm:prSet>
      <dgm:spPr/>
    </dgm:pt>
    <dgm:pt modelId="{239B04D9-18DD-4E59-829F-55068F4C7A7B}" type="pres">
      <dgm:prSet presAssocID="{905465F0-9B7F-42C3-B2B5-529A50AF20C9}" presName="spaceBetweenRectangles" presStyleCnt="0"/>
      <dgm:spPr/>
    </dgm:pt>
    <dgm:pt modelId="{FE128046-709B-43AD-BB4D-38493FF4E4F0}" type="pres">
      <dgm:prSet presAssocID="{F0AB5EF9-43FC-4165-BC2D-0601CFA3B9AD}" presName="parentLin" presStyleCnt="0"/>
      <dgm:spPr/>
    </dgm:pt>
    <dgm:pt modelId="{883DF8D4-1FAB-4F08-A8B0-68F1A2C05ECF}" type="pres">
      <dgm:prSet presAssocID="{F0AB5EF9-43FC-4165-BC2D-0601CFA3B9A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58B478B-6A85-41EF-BEB9-F1710525A153}" type="pres">
      <dgm:prSet presAssocID="{F0AB5EF9-43FC-4165-BC2D-0601CFA3B9A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4ECE9-87FC-4D1A-ADB3-CB7A3400385D}" type="pres">
      <dgm:prSet presAssocID="{F0AB5EF9-43FC-4165-BC2D-0601CFA3B9AD}" presName="negativeSpace" presStyleCnt="0"/>
      <dgm:spPr/>
    </dgm:pt>
    <dgm:pt modelId="{743AB7F4-651C-4925-926C-F96E94BF4FA6}" type="pres">
      <dgm:prSet presAssocID="{F0AB5EF9-43FC-4165-BC2D-0601CFA3B9A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4C0F68C-3853-46B8-85F0-F3C601E5BB6A}" type="presOf" srcId="{F0AB5EF9-43FC-4165-BC2D-0601CFA3B9AD}" destId="{883DF8D4-1FAB-4F08-A8B0-68F1A2C05ECF}" srcOrd="0" destOrd="0" presId="urn:microsoft.com/office/officeart/2005/8/layout/list1"/>
    <dgm:cxn modelId="{57D1C58E-30E8-427A-8EF7-D1C77CE897A6}" type="presOf" srcId="{ACAC1770-C151-42C6-8A91-1F6DE7966041}" destId="{9E48A945-A13E-44C4-9157-BF5B6136876B}" srcOrd="1" destOrd="0" presId="urn:microsoft.com/office/officeart/2005/8/layout/list1"/>
    <dgm:cxn modelId="{08DAC3F4-8464-48F8-8F40-56EB822C29C3}" type="presOf" srcId="{BCACD9E8-4BA8-41BE-BF8F-B275B7995C48}" destId="{74A2D6D6-9790-49B3-9EA8-89179EE8277C}" srcOrd="0" destOrd="0" presId="urn:microsoft.com/office/officeart/2005/8/layout/list1"/>
    <dgm:cxn modelId="{9AD17CB0-4D71-49EB-9A1D-72D422C98D61}" srcId="{BCACD9E8-4BA8-41BE-BF8F-B275B7995C48}" destId="{F0AB5EF9-43FC-4165-BC2D-0601CFA3B9AD}" srcOrd="2" destOrd="0" parTransId="{0A0B7A89-832D-4326-B321-2B0894F2B327}" sibTransId="{1C1CDDBF-2354-4C74-B178-33DC097AFA88}"/>
    <dgm:cxn modelId="{95EBE399-5C46-4666-B469-98E5A1D6BC3B}" type="presOf" srcId="{CF816640-B734-49A5-9FB9-A1E4E4EE8130}" destId="{216539A1-27C1-4C1B-99E5-C59418044E52}" srcOrd="0" destOrd="0" presId="urn:microsoft.com/office/officeart/2005/8/layout/list1"/>
    <dgm:cxn modelId="{932C6743-63E9-4EAD-9F12-FFBE0D854EBF}" type="presOf" srcId="{CF816640-B734-49A5-9FB9-A1E4E4EE8130}" destId="{73A0F5C9-6CBF-4EED-9FC2-54B0C0AA3011}" srcOrd="1" destOrd="0" presId="urn:microsoft.com/office/officeart/2005/8/layout/list1"/>
    <dgm:cxn modelId="{59424DF7-27CE-4284-BB54-6045002BF2CB}" type="presOf" srcId="{F0AB5EF9-43FC-4165-BC2D-0601CFA3B9AD}" destId="{858B478B-6A85-41EF-BEB9-F1710525A153}" srcOrd="1" destOrd="0" presId="urn:microsoft.com/office/officeart/2005/8/layout/list1"/>
    <dgm:cxn modelId="{6DED42F3-1643-43F3-BC00-1F478CB9EE22}" type="presOf" srcId="{ACAC1770-C151-42C6-8A91-1F6DE7966041}" destId="{A5FED9D7-E49F-46F3-81EF-5E42B4B89B86}" srcOrd="0" destOrd="0" presId="urn:microsoft.com/office/officeart/2005/8/layout/list1"/>
    <dgm:cxn modelId="{6B040DFA-8375-456F-A507-576224CC9A6A}" srcId="{BCACD9E8-4BA8-41BE-BF8F-B275B7995C48}" destId="{ACAC1770-C151-42C6-8A91-1F6DE7966041}" srcOrd="1" destOrd="0" parTransId="{0DCE38CC-8F77-4A02-A174-84CFEED893EF}" sibTransId="{905465F0-9B7F-42C3-B2B5-529A50AF20C9}"/>
    <dgm:cxn modelId="{7C129531-9ED6-4CBD-9D83-B142E5CB4681}" srcId="{BCACD9E8-4BA8-41BE-BF8F-B275B7995C48}" destId="{CF816640-B734-49A5-9FB9-A1E4E4EE8130}" srcOrd="0" destOrd="0" parTransId="{157AAB36-F6D4-492D-8CD2-EC29DAF73845}" sibTransId="{4CD3E2F7-A58D-4DD8-914D-28BFA3BC6A2B}"/>
    <dgm:cxn modelId="{52B91E5F-94EB-4CCB-8D6B-39306934B2D2}" type="presParOf" srcId="{74A2D6D6-9790-49B3-9EA8-89179EE8277C}" destId="{9E46B9F1-EEA6-413E-84B4-85AB3291B066}" srcOrd="0" destOrd="0" presId="urn:microsoft.com/office/officeart/2005/8/layout/list1"/>
    <dgm:cxn modelId="{5EADFDFC-D520-49D3-8FFD-119FA69D90FD}" type="presParOf" srcId="{9E46B9F1-EEA6-413E-84B4-85AB3291B066}" destId="{216539A1-27C1-4C1B-99E5-C59418044E52}" srcOrd="0" destOrd="0" presId="urn:microsoft.com/office/officeart/2005/8/layout/list1"/>
    <dgm:cxn modelId="{DF217C1E-2506-467C-8043-C5F8E872AD4C}" type="presParOf" srcId="{9E46B9F1-EEA6-413E-84B4-85AB3291B066}" destId="{73A0F5C9-6CBF-4EED-9FC2-54B0C0AA3011}" srcOrd="1" destOrd="0" presId="urn:microsoft.com/office/officeart/2005/8/layout/list1"/>
    <dgm:cxn modelId="{65B05648-DC76-4488-AAD8-8FC22B895441}" type="presParOf" srcId="{74A2D6D6-9790-49B3-9EA8-89179EE8277C}" destId="{3D56B88C-FF48-4B6D-9E97-33D4CB3BB99C}" srcOrd="1" destOrd="0" presId="urn:microsoft.com/office/officeart/2005/8/layout/list1"/>
    <dgm:cxn modelId="{14E1BB18-51E2-4223-A74C-5DB2E57BCD23}" type="presParOf" srcId="{74A2D6D6-9790-49B3-9EA8-89179EE8277C}" destId="{3A857D9C-269B-4ED6-A512-F5AEFB2A8879}" srcOrd="2" destOrd="0" presId="urn:microsoft.com/office/officeart/2005/8/layout/list1"/>
    <dgm:cxn modelId="{1A90468A-61DC-4B86-86E8-89C9BC2780B8}" type="presParOf" srcId="{74A2D6D6-9790-49B3-9EA8-89179EE8277C}" destId="{396F7937-BABD-4B11-A852-DA430700CACC}" srcOrd="3" destOrd="0" presId="urn:microsoft.com/office/officeart/2005/8/layout/list1"/>
    <dgm:cxn modelId="{2DA16852-D36F-4C4E-9B05-FD600901B1E4}" type="presParOf" srcId="{74A2D6D6-9790-49B3-9EA8-89179EE8277C}" destId="{9094DF9F-62B5-43C6-8CAD-C9B0D3A447E2}" srcOrd="4" destOrd="0" presId="urn:microsoft.com/office/officeart/2005/8/layout/list1"/>
    <dgm:cxn modelId="{72D22186-61DA-4D57-8E89-8CF1384EF33D}" type="presParOf" srcId="{9094DF9F-62B5-43C6-8CAD-C9B0D3A447E2}" destId="{A5FED9D7-E49F-46F3-81EF-5E42B4B89B86}" srcOrd="0" destOrd="0" presId="urn:microsoft.com/office/officeart/2005/8/layout/list1"/>
    <dgm:cxn modelId="{825C149C-CFED-46EF-B28F-AA16AF874B45}" type="presParOf" srcId="{9094DF9F-62B5-43C6-8CAD-C9B0D3A447E2}" destId="{9E48A945-A13E-44C4-9157-BF5B6136876B}" srcOrd="1" destOrd="0" presId="urn:microsoft.com/office/officeart/2005/8/layout/list1"/>
    <dgm:cxn modelId="{06A72AAC-241C-44B2-9492-B24588738F4A}" type="presParOf" srcId="{74A2D6D6-9790-49B3-9EA8-89179EE8277C}" destId="{30047D06-C9BA-4C5A-92BB-AD8CF881983A}" srcOrd="5" destOrd="0" presId="urn:microsoft.com/office/officeart/2005/8/layout/list1"/>
    <dgm:cxn modelId="{EA98991E-6FAC-4F75-9B70-A89F9CC4D845}" type="presParOf" srcId="{74A2D6D6-9790-49B3-9EA8-89179EE8277C}" destId="{4F3827B7-5FE9-41AC-B4B6-5174F237C978}" srcOrd="6" destOrd="0" presId="urn:microsoft.com/office/officeart/2005/8/layout/list1"/>
    <dgm:cxn modelId="{A8E2811F-FBFC-48C0-A264-B233C1B764C2}" type="presParOf" srcId="{74A2D6D6-9790-49B3-9EA8-89179EE8277C}" destId="{239B04D9-18DD-4E59-829F-55068F4C7A7B}" srcOrd="7" destOrd="0" presId="urn:microsoft.com/office/officeart/2005/8/layout/list1"/>
    <dgm:cxn modelId="{D26566CC-A72A-4D35-9B91-D1C84890489D}" type="presParOf" srcId="{74A2D6D6-9790-49B3-9EA8-89179EE8277C}" destId="{FE128046-709B-43AD-BB4D-38493FF4E4F0}" srcOrd="8" destOrd="0" presId="urn:microsoft.com/office/officeart/2005/8/layout/list1"/>
    <dgm:cxn modelId="{8763BE74-9353-4F5A-92FB-63E998F37AF0}" type="presParOf" srcId="{FE128046-709B-43AD-BB4D-38493FF4E4F0}" destId="{883DF8D4-1FAB-4F08-A8B0-68F1A2C05ECF}" srcOrd="0" destOrd="0" presId="urn:microsoft.com/office/officeart/2005/8/layout/list1"/>
    <dgm:cxn modelId="{60043854-22AC-4269-98AD-D805ECE4910E}" type="presParOf" srcId="{FE128046-709B-43AD-BB4D-38493FF4E4F0}" destId="{858B478B-6A85-41EF-BEB9-F1710525A153}" srcOrd="1" destOrd="0" presId="urn:microsoft.com/office/officeart/2005/8/layout/list1"/>
    <dgm:cxn modelId="{3AB55794-ADCE-412C-9157-75086C52F519}" type="presParOf" srcId="{74A2D6D6-9790-49B3-9EA8-89179EE8277C}" destId="{B3E4ECE9-87FC-4D1A-ADB3-CB7A3400385D}" srcOrd="9" destOrd="0" presId="urn:microsoft.com/office/officeart/2005/8/layout/list1"/>
    <dgm:cxn modelId="{69534230-1F8C-43EC-91B7-D7D4FE0C174A}" type="presParOf" srcId="{74A2D6D6-9790-49B3-9EA8-89179EE8277C}" destId="{743AB7F4-651C-4925-926C-F96E94BF4FA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9BEAE3-B431-4152-B180-59B6F66A9E3F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2D3609-CFF3-425D-94FA-2586BAC95A2A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Наглядно -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информационные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89529DD-84EC-42C2-8DC9-46C069F79CB0}" type="parTrans" cxnId="{E918D905-158D-4C5E-B631-DF74C056A9A6}">
      <dgm:prSet/>
      <dgm:spPr/>
      <dgm:t>
        <a:bodyPr/>
        <a:lstStyle/>
        <a:p>
          <a:endParaRPr lang="ru-RU"/>
        </a:p>
      </dgm:t>
    </dgm:pt>
    <dgm:pt modelId="{975D3D51-ED77-495C-9590-036DBBAB9B11}" type="sibTrans" cxnId="{E918D905-158D-4C5E-B631-DF74C056A9A6}">
      <dgm:prSet/>
      <dgm:spPr/>
      <dgm:t>
        <a:bodyPr/>
        <a:lstStyle/>
        <a:p>
          <a:endParaRPr lang="ru-RU"/>
        </a:p>
      </dgm:t>
    </dgm:pt>
    <dgm:pt modelId="{3387F810-F7FC-43F1-83C9-2174B315640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Буклеты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F1083AD-43BD-42B7-8DEC-354A33878C92}" type="parTrans" cxnId="{462849FB-7460-4311-AA55-542E4BF6A8E9}">
      <dgm:prSet/>
      <dgm:spPr/>
      <dgm:t>
        <a:bodyPr/>
        <a:lstStyle/>
        <a:p>
          <a:endParaRPr lang="ru-RU"/>
        </a:p>
      </dgm:t>
    </dgm:pt>
    <dgm:pt modelId="{E293394D-4D8E-45A3-8240-A5B9F98671CC}" type="sibTrans" cxnId="{462849FB-7460-4311-AA55-542E4BF6A8E9}">
      <dgm:prSet/>
      <dgm:spPr/>
      <dgm:t>
        <a:bodyPr/>
        <a:lstStyle/>
        <a:p>
          <a:endParaRPr lang="ru-RU"/>
        </a:p>
      </dgm:t>
    </dgm:pt>
    <dgm:pt modelId="{D2A68EA5-ABEB-46E9-A343-974E0DEB639D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Папки - передвижки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1304F3C-57DA-4025-AD50-D5C3BE99701E}" type="parTrans" cxnId="{591D30CB-96E0-47CA-AAD0-E6A8FC3D5FC1}">
      <dgm:prSet/>
      <dgm:spPr/>
      <dgm:t>
        <a:bodyPr/>
        <a:lstStyle/>
        <a:p>
          <a:endParaRPr lang="ru-RU"/>
        </a:p>
      </dgm:t>
    </dgm:pt>
    <dgm:pt modelId="{9CB019A9-9213-482A-B58C-C12D29DC3722}" type="sibTrans" cxnId="{591D30CB-96E0-47CA-AAD0-E6A8FC3D5FC1}">
      <dgm:prSet/>
      <dgm:spPr/>
      <dgm:t>
        <a:bodyPr/>
        <a:lstStyle/>
        <a:p>
          <a:endParaRPr lang="ru-RU"/>
        </a:p>
      </dgm:t>
    </dgm:pt>
    <dgm:pt modelId="{ADCE5AF4-4697-4952-9F0A-7E4A0074135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Познавательные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30EB01C2-8D7C-4879-AF8C-20CF5AA18930}" type="parTrans" cxnId="{E007D33E-7B47-49DF-A8D7-3DD98863E182}">
      <dgm:prSet/>
      <dgm:spPr/>
      <dgm:t>
        <a:bodyPr/>
        <a:lstStyle/>
        <a:p>
          <a:endParaRPr lang="ru-RU"/>
        </a:p>
      </dgm:t>
    </dgm:pt>
    <dgm:pt modelId="{C93E5523-ACCA-4F8D-94A2-BF80364912CC}" type="sibTrans" cxnId="{E007D33E-7B47-49DF-A8D7-3DD98863E182}">
      <dgm:prSet/>
      <dgm:spPr/>
      <dgm:t>
        <a:bodyPr/>
        <a:lstStyle/>
        <a:p>
          <a:endParaRPr lang="ru-RU"/>
        </a:p>
      </dgm:t>
    </dgm:pt>
    <dgm:pt modelId="{B8D24E1F-84E2-437C-9C9C-A5B5BC6F8006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Презентации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141B2E4-BA24-47DE-9DCC-6DB0C64847DD}" type="parTrans" cxnId="{5CC920AF-9B3B-4E43-82F4-03E0DF522D20}">
      <dgm:prSet/>
      <dgm:spPr/>
      <dgm:t>
        <a:bodyPr/>
        <a:lstStyle/>
        <a:p>
          <a:endParaRPr lang="ru-RU"/>
        </a:p>
      </dgm:t>
    </dgm:pt>
    <dgm:pt modelId="{70CB2122-D624-4A5D-925F-616467566322}" type="sibTrans" cxnId="{5CC920AF-9B3B-4E43-82F4-03E0DF522D20}">
      <dgm:prSet/>
      <dgm:spPr/>
      <dgm:t>
        <a:bodyPr/>
        <a:lstStyle/>
        <a:p>
          <a:endParaRPr lang="ru-RU"/>
        </a:p>
      </dgm:t>
    </dgm:pt>
    <dgm:pt modelId="{AD859A2D-04FE-4AC8-A85D-02AAAE97F59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Коммуникационные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3CF9026-D6C1-426D-A4B6-31CA38DF8DD0}" type="parTrans" cxnId="{610811EB-56A6-46F6-B78F-B11BC6B109FB}">
      <dgm:prSet/>
      <dgm:spPr/>
      <dgm:t>
        <a:bodyPr/>
        <a:lstStyle/>
        <a:p>
          <a:endParaRPr lang="ru-RU"/>
        </a:p>
      </dgm:t>
    </dgm:pt>
    <dgm:pt modelId="{CE5F1057-75BF-4840-A426-CDEEAFCC78C0}" type="sibTrans" cxnId="{610811EB-56A6-46F6-B78F-B11BC6B109FB}">
      <dgm:prSet/>
      <dgm:spPr/>
      <dgm:t>
        <a:bodyPr/>
        <a:lstStyle/>
        <a:p>
          <a:endParaRPr lang="ru-RU"/>
        </a:p>
      </dgm:t>
    </dgm:pt>
    <dgm:pt modelId="{C928BB4B-8659-41E8-AA1F-7D513782E1EE}">
      <dgm:prSet phldrT="[Текст]" custT="1"/>
      <dgm:spPr/>
      <dgm:t>
        <a:bodyPr/>
        <a:lstStyle/>
        <a:p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Вебинары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93F67C6-FB53-4971-ADEE-C1F24E9D3F5A}" type="parTrans" cxnId="{84D2F60F-E0CB-44E8-B211-D37C53A8C816}">
      <dgm:prSet/>
      <dgm:spPr/>
      <dgm:t>
        <a:bodyPr/>
        <a:lstStyle/>
        <a:p>
          <a:endParaRPr lang="ru-RU"/>
        </a:p>
      </dgm:t>
    </dgm:pt>
    <dgm:pt modelId="{4F292191-B0B3-4E23-A9C3-6E9FA9BEBA5E}" type="sibTrans" cxnId="{84D2F60F-E0CB-44E8-B211-D37C53A8C816}">
      <dgm:prSet/>
      <dgm:spPr/>
      <dgm:t>
        <a:bodyPr/>
        <a:lstStyle/>
        <a:p>
          <a:endParaRPr lang="ru-RU"/>
        </a:p>
      </dgm:t>
    </dgm:pt>
    <dgm:pt modelId="{C578C858-A22D-458C-BC26-33F6B1801AF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Переписка по интернету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0B6E75C-F1A4-4AAA-8301-5A1F1E7BB761}" type="parTrans" cxnId="{E68BB871-D7DD-4304-BD74-EEA47A942C6C}">
      <dgm:prSet/>
      <dgm:spPr/>
      <dgm:t>
        <a:bodyPr/>
        <a:lstStyle/>
        <a:p>
          <a:endParaRPr lang="ru-RU"/>
        </a:p>
      </dgm:t>
    </dgm:pt>
    <dgm:pt modelId="{7B5691B0-6E25-48F0-B9FC-CAEB27B4B2E8}" type="sibTrans" cxnId="{E68BB871-D7DD-4304-BD74-EEA47A942C6C}">
      <dgm:prSet/>
      <dgm:spPr/>
      <dgm:t>
        <a:bodyPr/>
        <a:lstStyle/>
        <a:p>
          <a:endParaRPr lang="ru-RU"/>
        </a:p>
      </dgm:t>
    </dgm:pt>
    <dgm:pt modelId="{079BD3AC-4625-4D25-8804-F209E2948EA9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Выставки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123F51E-0927-4326-A7C6-08358CD57291}" type="parTrans" cxnId="{BD35D026-B18E-4ACD-B4DC-A559489DD018}">
      <dgm:prSet/>
      <dgm:spPr/>
      <dgm:t>
        <a:bodyPr/>
        <a:lstStyle/>
        <a:p>
          <a:endParaRPr lang="ru-RU"/>
        </a:p>
      </dgm:t>
    </dgm:pt>
    <dgm:pt modelId="{2A5764AB-0A37-4C26-90B7-5F688C11DC81}" type="sibTrans" cxnId="{BD35D026-B18E-4ACD-B4DC-A559489DD018}">
      <dgm:prSet/>
      <dgm:spPr/>
      <dgm:t>
        <a:bodyPr/>
        <a:lstStyle/>
        <a:p>
          <a:endParaRPr lang="ru-RU"/>
        </a:p>
      </dgm:t>
    </dgm:pt>
    <dgm:pt modelId="{DF9205F2-E787-4589-B858-CC4EC0920AC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Рекомендации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D28EAAA-BFDE-4B5A-B2F1-4EFCB0C7458B}" type="parTrans" cxnId="{9EFF036F-65B0-4513-BDF0-E1E99BA12386}">
      <dgm:prSet/>
      <dgm:spPr/>
    </dgm:pt>
    <dgm:pt modelId="{64298090-2445-47CC-B853-87DF2539A5F7}" type="sibTrans" cxnId="{9EFF036F-65B0-4513-BDF0-E1E99BA12386}">
      <dgm:prSet/>
      <dgm:spPr/>
    </dgm:pt>
    <dgm:pt modelId="{4EE7437B-58C8-4A72-B670-38C368EEB2A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Акции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C85F436-792A-42D1-AD9C-E92B0CE984E7}" type="parTrans" cxnId="{F11CE7C2-2E2A-4F00-9C07-E22B0613E6E5}">
      <dgm:prSet/>
      <dgm:spPr/>
    </dgm:pt>
    <dgm:pt modelId="{9ED8B831-4EB9-4897-98D9-8F89F671C1A8}" type="sibTrans" cxnId="{F11CE7C2-2E2A-4F00-9C07-E22B0613E6E5}">
      <dgm:prSet/>
      <dgm:spPr/>
    </dgm:pt>
    <dgm:pt modelId="{F9594E29-F3F1-43BF-AB2F-0A036D4326F7}" type="pres">
      <dgm:prSet presAssocID="{439BEAE3-B431-4152-B180-59B6F66A9E3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B9A7DD-72CD-4839-8291-9F3433F918F3}" type="pres">
      <dgm:prSet presAssocID="{439BEAE3-B431-4152-B180-59B6F66A9E3F}" presName="tSp" presStyleCnt="0"/>
      <dgm:spPr/>
    </dgm:pt>
    <dgm:pt modelId="{7FEEBE8D-4E7E-490E-B655-36C5999B6C40}" type="pres">
      <dgm:prSet presAssocID="{439BEAE3-B431-4152-B180-59B6F66A9E3F}" presName="bSp" presStyleCnt="0"/>
      <dgm:spPr/>
    </dgm:pt>
    <dgm:pt modelId="{DD905B19-D8AD-45A2-884E-513FDFBECD7C}" type="pres">
      <dgm:prSet presAssocID="{439BEAE3-B431-4152-B180-59B6F66A9E3F}" presName="process" presStyleCnt="0"/>
      <dgm:spPr/>
    </dgm:pt>
    <dgm:pt modelId="{7129FF37-0C8B-48B4-86DC-E93E06F78306}" type="pres">
      <dgm:prSet presAssocID="{7E2D3609-CFF3-425D-94FA-2586BAC95A2A}" presName="composite1" presStyleCnt="0"/>
      <dgm:spPr/>
    </dgm:pt>
    <dgm:pt modelId="{9215F46F-58DC-4CA9-B4D0-C7E099ED8813}" type="pres">
      <dgm:prSet presAssocID="{7E2D3609-CFF3-425D-94FA-2586BAC95A2A}" presName="dummyNode1" presStyleLbl="node1" presStyleIdx="0" presStyleCnt="3"/>
      <dgm:spPr/>
    </dgm:pt>
    <dgm:pt modelId="{625B639C-203B-4BDC-B1D0-F39B308DC7D6}" type="pres">
      <dgm:prSet presAssocID="{7E2D3609-CFF3-425D-94FA-2586BAC95A2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70296-177A-4BB1-8FA4-24DE636962B8}" type="pres">
      <dgm:prSet presAssocID="{7E2D3609-CFF3-425D-94FA-2586BAC95A2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7E2DF9-C849-4D13-838B-BD85CF120A89}" type="pres">
      <dgm:prSet presAssocID="{7E2D3609-CFF3-425D-94FA-2586BAC95A2A}" presName="parentNode1" presStyleLbl="node1" presStyleIdx="0" presStyleCnt="3" custScaleX="114390" custScaleY="124633" custLinFactNeighborX="9365" custLinFactNeighborY="366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D4B2B-47A0-460A-BC15-EB048F8054D7}" type="pres">
      <dgm:prSet presAssocID="{7E2D3609-CFF3-425D-94FA-2586BAC95A2A}" presName="connSite1" presStyleCnt="0"/>
      <dgm:spPr/>
    </dgm:pt>
    <dgm:pt modelId="{21D17511-9465-4138-AB31-007D0D4621F0}" type="pres">
      <dgm:prSet presAssocID="{975D3D51-ED77-495C-9590-036DBBAB9B11}" presName="Name9" presStyleLbl="sibTrans2D1" presStyleIdx="0" presStyleCnt="2"/>
      <dgm:spPr/>
      <dgm:t>
        <a:bodyPr/>
        <a:lstStyle/>
        <a:p>
          <a:endParaRPr lang="ru-RU"/>
        </a:p>
      </dgm:t>
    </dgm:pt>
    <dgm:pt modelId="{703774A2-CA0F-409C-9ACC-FE0216C03727}" type="pres">
      <dgm:prSet presAssocID="{ADCE5AF4-4697-4952-9F0A-7E4A00741351}" presName="composite2" presStyleCnt="0"/>
      <dgm:spPr/>
    </dgm:pt>
    <dgm:pt modelId="{014E93B9-887B-49D8-88CC-AE16BF13A016}" type="pres">
      <dgm:prSet presAssocID="{ADCE5AF4-4697-4952-9F0A-7E4A00741351}" presName="dummyNode2" presStyleLbl="node1" presStyleIdx="0" presStyleCnt="3"/>
      <dgm:spPr/>
    </dgm:pt>
    <dgm:pt modelId="{A5C8B67C-2D05-4EDD-9AC1-DB2806FBB8F2}" type="pres">
      <dgm:prSet presAssocID="{ADCE5AF4-4697-4952-9F0A-7E4A00741351}" presName="childNode2" presStyleLbl="bgAcc1" presStyleIdx="1" presStyleCnt="3" custScaleX="106449" custLinFactNeighborX="947" custLinFactNeighborY="-1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92F41-5262-4C3D-8CD1-219DA28E1492}" type="pres">
      <dgm:prSet presAssocID="{ADCE5AF4-4697-4952-9F0A-7E4A0074135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70F4D-AA50-45EB-8B77-766F3611F60A}" type="pres">
      <dgm:prSet presAssocID="{ADCE5AF4-4697-4952-9F0A-7E4A00741351}" presName="parentNode2" presStyleLbl="node1" presStyleIdx="1" presStyleCnt="3" custScaleX="1107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D1D89-674E-4C89-A62A-E51804A28FF8}" type="pres">
      <dgm:prSet presAssocID="{ADCE5AF4-4697-4952-9F0A-7E4A00741351}" presName="connSite2" presStyleCnt="0"/>
      <dgm:spPr/>
    </dgm:pt>
    <dgm:pt modelId="{E2CCFBFD-47E8-4FDD-953B-23C724B9E022}" type="pres">
      <dgm:prSet presAssocID="{C93E5523-ACCA-4F8D-94A2-BF80364912CC}" presName="Name18" presStyleLbl="sibTrans2D1" presStyleIdx="1" presStyleCnt="2"/>
      <dgm:spPr/>
      <dgm:t>
        <a:bodyPr/>
        <a:lstStyle/>
        <a:p>
          <a:endParaRPr lang="ru-RU"/>
        </a:p>
      </dgm:t>
    </dgm:pt>
    <dgm:pt modelId="{01FC5CE0-BAD6-41FB-9019-417DC4D9184F}" type="pres">
      <dgm:prSet presAssocID="{AD859A2D-04FE-4AC8-A85D-02AAAE97F593}" presName="composite1" presStyleCnt="0"/>
      <dgm:spPr/>
    </dgm:pt>
    <dgm:pt modelId="{3BC65F10-5745-478F-AE5A-66F935996C35}" type="pres">
      <dgm:prSet presAssocID="{AD859A2D-04FE-4AC8-A85D-02AAAE97F593}" presName="dummyNode1" presStyleLbl="node1" presStyleIdx="1" presStyleCnt="3"/>
      <dgm:spPr/>
    </dgm:pt>
    <dgm:pt modelId="{DDBB35AD-5C92-41D3-83A5-B37A386C8F81}" type="pres">
      <dgm:prSet presAssocID="{AD859A2D-04FE-4AC8-A85D-02AAAE97F593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330D4B-811D-4222-A2F0-288ECF8C7288}" type="pres">
      <dgm:prSet presAssocID="{AD859A2D-04FE-4AC8-A85D-02AAAE97F593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95996-2733-439B-8695-58B9AD19B129}" type="pres">
      <dgm:prSet presAssocID="{AD859A2D-04FE-4AC8-A85D-02AAAE97F593}" presName="parentNode1" presStyleLbl="node1" presStyleIdx="2" presStyleCnt="3" custScaleX="1080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1FEC3-A6B7-4395-ABE4-E3FD64DEA9A9}" type="pres">
      <dgm:prSet presAssocID="{AD859A2D-04FE-4AC8-A85D-02AAAE97F593}" presName="connSite1" presStyleCnt="0"/>
      <dgm:spPr/>
    </dgm:pt>
  </dgm:ptLst>
  <dgm:cxnLst>
    <dgm:cxn modelId="{B68AA9BC-4F6E-4DC2-8053-35654FB074E4}" type="presOf" srcId="{975D3D51-ED77-495C-9590-036DBBAB9B11}" destId="{21D17511-9465-4138-AB31-007D0D4621F0}" srcOrd="0" destOrd="0" presId="urn:microsoft.com/office/officeart/2005/8/layout/hProcess4"/>
    <dgm:cxn modelId="{BB703394-573F-4C9F-9E7A-17BE61FE0C0A}" type="presOf" srcId="{C578C858-A22D-458C-BC26-33F6B1801AF2}" destId="{3B330D4B-811D-4222-A2F0-288ECF8C7288}" srcOrd="1" destOrd="1" presId="urn:microsoft.com/office/officeart/2005/8/layout/hProcess4"/>
    <dgm:cxn modelId="{C0A4D719-C7B7-4D0A-998F-6F39DADC9F82}" type="presOf" srcId="{C928BB4B-8659-41E8-AA1F-7D513782E1EE}" destId="{DDBB35AD-5C92-41D3-83A5-B37A386C8F81}" srcOrd="0" destOrd="0" presId="urn:microsoft.com/office/officeart/2005/8/layout/hProcess4"/>
    <dgm:cxn modelId="{5CC920AF-9B3B-4E43-82F4-03E0DF522D20}" srcId="{ADCE5AF4-4697-4952-9F0A-7E4A00741351}" destId="{B8D24E1F-84E2-437C-9C9C-A5B5BC6F8006}" srcOrd="0" destOrd="0" parTransId="{E141B2E4-BA24-47DE-9DCC-6DB0C64847DD}" sibTransId="{70CB2122-D624-4A5D-925F-616467566322}"/>
    <dgm:cxn modelId="{E68BB871-D7DD-4304-BD74-EEA47A942C6C}" srcId="{AD859A2D-04FE-4AC8-A85D-02AAAE97F593}" destId="{C578C858-A22D-458C-BC26-33F6B1801AF2}" srcOrd="1" destOrd="0" parTransId="{20B6E75C-F1A4-4AAA-8301-5A1F1E7BB761}" sibTransId="{7B5691B0-6E25-48F0-B9FC-CAEB27B4B2E8}"/>
    <dgm:cxn modelId="{591D30CB-96E0-47CA-AAD0-E6A8FC3D5FC1}" srcId="{7E2D3609-CFF3-425D-94FA-2586BAC95A2A}" destId="{D2A68EA5-ABEB-46E9-A343-974E0DEB639D}" srcOrd="1" destOrd="0" parTransId="{91304F3C-57DA-4025-AD50-D5C3BE99701E}" sibTransId="{9CB019A9-9213-482A-B58C-C12D29DC3722}"/>
    <dgm:cxn modelId="{D8DE8571-8F5D-449C-946B-3F6043226005}" type="presOf" srcId="{B8D24E1F-84E2-437C-9C9C-A5B5BC6F8006}" destId="{8E492F41-5262-4C3D-8CD1-219DA28E1492}" srcOrd="1" destOrd="0" presId="urn:microsoft.com/office/officeart/2005/8/layout/hProcess4"/>
    <dgm:cxn modelId="{3DDBF373-34AD-492B-A704-FD7D7045977B}" type="presOf" srcId="{4EE7437B-58C8-4A72-B670-38C368EEB2A1}" destId="{3B330D4B-811D-4222-A2F0-288ECF8C7288}" srcOrd="1" destOrd="2" presId="urn:microsoft.com/office/officeart/2005/8/layout/hProcess4"/>
    <dgm:cxn modelId="{88A57373-2190-4EB2-BBAF-2D40655DA8EF}" type="presOf" srcId="{C928BB4B-8659-41E8-AA1F-7D513782E1EE}" destId="{3B330D4B-811D-4222-A2F0-288ECF8C7288}" srcOrd="1" destOrd="0" presId="urn:microsoft.com/office/officeart/2005/8/layout/hProcess4"/>
    <dgm:cxn modelId="{199D4229-0AB6-42BA-86F8-3B0BF68855CE}" type="presOf" srcId="{4EE7437B-58C8-4A72-B670-38C368EEB2A1}" destId="{DDBB35AD-5C92-41D3-83A5-B37A386C8F81}" srcOrd="0" destOrd="2" presId="urn:microsoft.com/office/officeart/2005/8/layout/hProcess4"/>
    <dgm:cxn modelId="{F11CE7C2-2E2A-4F00-9C07-E22B0613E6E5}" srcId="{AD859A2D-04FE-4AC8-A85D-02AAAE97F593}" destId="{4EE7437B-58C8-4A72-B670-38C368EEB2A1}" srcOrd="2" destOrd="0" parTransId="{4C85F436-792A-42D1-AD9C-E92B0CE984E7}" sibTransId="{9ED8B831-4EB9-4897-98D9-8F89F671C1A8}"/>
    <dgm:cxn modelId="{9EFF036F-65B0-4513-BDF0-E1E99BA12386}" srcId="{ADCE5AF4-4697-4952-9F0A-7E4A00741351}" destId="{DF9205F2-E787-4589-B858-CC4EC0920AC1}" srcOrd="1" destOrd="0" parTransId="{FD28EAAA-BFDE-4B5A-B2F1-4EFCB0C7458B}" sibTransId="{64298090-2445-47CC-B853-87DF2539A5F7}"/>
    <dgm:cxn modelId="{66B0C871-7CE0-47A5-92DC-AE554DE84E8C}" type="presOf" srcId="{DF9205F2-E787-4589-B858-CC4EC0920AC1}" destId="{A5C8B67C-2D05-4EDD-9AC1-DB2806FBB8F2}" srcOrd="0" destOrd="1" presId="urn:microsoft.com/office/officeart/2005/8/layout/hProcess4"/>
    <dgm:cxn modelId="{610811EB-56A6-46F6-B78F-B11BC6B109FB}" srcId="{439BEAE3-B431-4152-B180-59B6F66A9E3F}" destId="{AD859A2D-04FE-4AC8-A85D-02AAAE97F593}" srcOrd="2" destOrd="0" parTransId="{E3CF9026-D6C1-426D-A4B6-31CA38DF8DD0}" sibTransId="{CE5F1057-75BF-4840-A426-CDEEAFCC78C0}"/>
    <dgm:cxn modelId="{D4D0C532-C751-49F1-800C-F9D6B414D862}" type="presOf" srcId="{AD859A2D-04FE-4AC8-A85D-02AAAE97F593}" destId="{1BF95996-2733-439B-8695-58B9AD19B129}" srcOrd="0" destOrd="0" presId="urn:microsoft.com/office/officeart/2005/8/layout/hProcess4"/>
    <dgm:cxn modelId="{E918D905-158D-4C5E-B631-DF74C056A9A6}" srcId="{439BEAE3-B431-4152-B180-59B6F66A9E3F}" destId="{7E2D3609-CFF3-425D-94FA-2586BAC95A2A}" srcOrd="0" destOrd="0" parTransId="{A89529DD-84EC-42C2-8DC9-46C069F79CB0}" sibTransId="{975D3D51-ED77-495C-9590-036DBBAB9B11}"/>
    <dgm:cxn modelId="{BD35D026-B18E-4ACD-B4DC-A559489DD018}" srcId="{7E2D3609-CFF3-425D-94FA-2586BAC95A2A}" destId="{079BD3AC-4625-4D25-8804-F209E2948EA9}" srcOrd="2" destOrd="0" parTransId="{F123F51E-0927-4326-A7C6-08358CD57291}" sibTransId="{2A5764AB-0A37-4C26-90B7-5F688C11DC81}"/>
    <dgm:cxn modelId="{84D2F60F-E0CB-44E8-B211-D37C53A8C816}" srcId="{AD859A2D-04FE-4AC8-A85D-02AAAE97F593}" destId="{C928BB4B-8659-41E8-AA1F-7D513782E1EE}" srcOrd="0" destOrd="0" parTransId="{493F67C6-FB53-4971-ADEE-C1F24E9D3F5A}" sibTransId="{4F292191-B0B3-4E23-A9C3-6E9FA9BEBA5E}"/>
    <dgm:cxn modelId="{CFFA0885-2F35-4B67-81D3-CF0CFFA4E8BB}" type="presOf" srcId="{C578C858-A22D-458C-BC26-33F6B1801AF2}" destId="{DDBB35AD-5C92-41D3-83A5-B37A386C8F81}" srcOrd="0" destOrd="1" presId="urn:microsoft.com/office/officeart/2005/8/layout/hProcess4"/>
    <dgm:cxn modelId="{8AA02222-B08A-47B0-9030-C2FB26CF4838}" type="presOf" srcId="{D2A68EA5-ABEB-46E9-A343-974E0DEB639D}" destId="{625B639C-203B-4BDC-B1D0-F39B308DC7D6}" srcOrd="0" destOrd="1" presId="urn:microsoft.com/office/officeart/2005/8/layout/hProcess4"/>
    <dgm:cxn modelId="{462849FB-7460-4311-AA55-542E4BF6A8E9}" srcId="{7E2D3609-CFF3-425D-94FA-2586BAC95A2A}" destId="{3387F810-F7FC-43F1-83C9-2174B315640F}" srcOrd="0" destOrd="0" parTransId="{4F1083AD-43BD-42B7-8DEC-354A33878C92}" sibTransId="{E293394D-4D8E-45A3-8240-A5B9F98671CC}"/>
    <dgm:cxn modelId="{4BA7E21C-DCCF-406C-9525-7E4315504EFD}" type="presOf" srcId="{439BEAE3-B431-4152-B180-59B6F66A9E3F}" destId="{F9594E29-F3F1-43BF-AB2F-0A036D4326F7}" srcOrd="0" destOrd="0" presId="urn:microsoft.com/office/officeart/2005/8/layout/hProcess4"/>
    <dgm:cxn modelId="{8C6F03BC-B57E-4536-B12A-28A517C7BF0E}" type="presOf" srcId="{3387F810-F7FC-43F1-83C9-2174B315640F}" destId="{D0A70296-177A-4BB1-8FA4-24DE636962B8}" srcOrd="1" destOrd="0" presId="urn:microsoft.com/office/officeart/2005/8/layout/hProcess4"/>
    <dgm:cxn modelId="{DCD464F3-9785-4C72-A4A7-6F15599EB3C2}" type="presOf" srcId="{079BD3AC-4625-4D25-8804-F209E2948EA9}" destId="{625B639C-203B-4BDC-B1D0-F39B308DC7D6}" srcOrd="0" destOrd="2" presId="urn:microsoft.com/office/officeart/2005/8/layout/hProcess4"/>
    <dgm:cxn modelId="{88662B3F-C651-453F-BD2A-6319A0BDA27D}" type="presOf" srcId="{DF9205F2-E787-4589-B858-CC4EC0920AC1}" destId="{8E492F41-5262-4C3D-8CD1-219DA28E1492}" srcOrd="1" destOrd="1" presId="urn:microsoft.com/office/officeart/2005/8/layout/hProcess4"/>
    <dgm:cxn modelId="{CC438DE3-F4C7-473E-8C8F-20351A40F41C}" type="presOf" srcId="{ADCE5AF4-4697-4952-9F0A-7E4A00741351}" destId="{86870F4D-AA50-45EB-8B77-766F3611F60A}" srcOrd="0" destOrd="0" presId="urn:microsoft.com/office/officeart/2005/8/layout/hProcess4"/>
    <dgm:cxn modelId="{5D560EE9-E752-4B9E-B528-B5C465C07B74}" type="presOf" srcId="{B8D24E1F-84E2-437C-9C9C-A5B5BC6F8006}" destId="{A5C8B67C-2D05-4EDD-9AC1-DB2806FBB8F2}" srcOrd="0" destOrd="0" presId="urn:microsoft.com/office/officeart/2005/8/layout/hProcess4"/>
    <dgm:cxn modelId="{E007D33E-7B47-49DF-A8D7-3DD98863E182}" srcId="{439BEAE3-B431-4152-B180-59B6F66A9E3F}" destId="{ADCE5AF4-4697-4952-9F0A-7E4A00741351}" srcOrd="1" destOrd="0" parTransId="{30EB01C2-8D7C-4879-AF8C-20CF5AA18930}" sibTransId="{C93E5523-ACCA-4F8D-94A2-BF80364912CC}"/>
    <dgm:cxn modelId="{B9D1A4D7-BC32-4D37-A403-4D35450123B4}" type="presOf" srcId="{C93E5523-ACCA-4F8D-94A2-BF80364912CC}" destId="{E2CCFBFD-47E8-4FDD-953B-23C724B9E022}" srcOrd="0" destOrd="0" presId="urn:microsoft.com/office/officeart/2005/8/layout/hProcess4"/>
    <dgm:cxn modelId="{1D309F8E-4627-4131-AE29-4561CE295FF5}" type="presOf" srcId="{D2A68EA5-ABEB-46E9-A343-974E0DEB639D}" destId="{D0A70296-177A-4BB1-8FA4-24DE636962B8}" srcOrd="1" destOrd="1" presId="urn:microsoft.com/office/officeart/2005/8/layout/hProcess4"/>
    <dgm:cxn modelId="{DF0DC6C9-A8D9-4346-A1F1-3A30189A3B8E}" type="presOf" srcId="{079BD3AC-4625-4D25-8804-F209E2948EA9}" destId="{D0A70296-177A-4BB1-8FA4-24DE636962B8}" srcOrd="1" destOrd="2" presId="urn:microsoft.com/office/officeart/2005/8/layout/hProcess4"/>
    <dgm:cxn modelId="{CBCCBEF1-41E3-416A-84CD-DF35816B5838}" type="presOf" srcId="{7E2D3609-CFF3-425D-94FA-2586BAC95A2A}" destId="{B97E2DF9-C849-4D13-838B-BD85CF120A89}" srcOrd="0" destOrd="0" presId="urn:microsoft.com/office/officeart/2005/8/layout/hProcess4"/>
    <dgm:cxn modelId="{3C0B0C2B-A74E-4F01-B337-AA8307736EF4}" type="presOf" srcId="{3387F810-F7FC-43F1-83C9-2174B315640F}" destId="{625B639C-203B-4BDC-B1D0-F39B308DC7D6}" srcOrd="0" destOrd="0" presId="urn:microsoft.com/office/officeart/2005/8/layout/hProcess4"/>
    <dgm:cxn modelId="{8C350BE4-0219-4F55-8CB7-DA2894946AA9}" type="presParOf" srcId="{F9594E29-F3F1-43BF-AB2F-0A036D4326F7}" destId="{E2B9A7DD-72CD-4839-8291-9F3433F918F3}" srcOrd="0" destOrd="0" presId="urn:microsoft.com/office/officeart/2005/8/layout/hProcess4"/>
    <dgm:cxn modelId="{DC6C05A5-C709-430A-B5A3-8970A2B0F175}" type="presParOf" srcId="{F9594E29-F3F1-43BF-AB2F-0A036D4326F7}" destId="{7FEEBE8D-4E7E-490E-B655-36C5999B6C40}" srcOrd="1" destOrd="0" presId="urn:microsoft.com/office/officeart/2005/8/layout/hProcess4"/>
    <dgm:cxn modelId="{33CC8229-B034-45CF-89BB-DE7FFD1DDA88}" type="presParOf" srcId="{F9594E29-F3F1-43BF-AB2F-0A036D4326F7}" destId="{DD905B19-D8AD-45A2-884E-513FDFBECD7C}" srcOrd="2" destOrd="0" presId="urn:microsoft.com/office/officeart/2005/8/layout/hProcess4"/>
    <dgm:cxn modelId="{525391D9-6D4F-4E20-B0E5-BA3E61D04151}" type="presParOf" srcId="{DD905B19-D8AD-45A2-884E-513FDFBECD7C}" destId="{7129FF37-0C8B-48B4-86DC-E93E06F78306}" srcOrd="0" destOrd="0" presId="urn:microsoft.com/office/officeart/2005/8/layout/hProcess4"/>
    <dgm:cxn modelId="{5F357698-6D62-46E3-9244-8CADBDC79564}" type="presParOf" srcId="{7129FF37-0C8B-48B4-86DC-E93E06F78306}" destId="{9215F46F-58DC-4CA9-B4D0-C7E099ED8813}" srcOrd="0" destOrd="0" presId="urn:microsoft.com/office/officeart/2005/8/layout/hProcess4"/>
    <dgm:cxn modelId="{E99A5D94-1185-451C-AADA-7BD663425862}" type="presParOf" srcId="{7129FF37-0C8B-48B4-86DC-E93E06F78306}" destId="{625B639C-203B-4BDC-B1D0-F39B308DC7D6}" srcOrd="1" destOrd="0" presId="urn:microsoft.com/office/officeart/2005/8/layout/hProcess4"/>
    <dgm:cxn modelId="{93FBC4DA-774A-4114-BFC9-872ED1277254}" type="presParOf" srcId="{7129FF37-0C8B-48B4-86DC-E93E06F78306}" destId="{D0A70296-177A-4BB1-8FA4-24DE636962B8}" srcOrd="2" destOrd="0" presId="urn:microsoft.com/office/officeart/2005/8/layout/hProcess4"/>
    <dgm:cxn modelId="{9F3BBF75-922F-4400-B4A7-94DFC03C76FD}" type="presParOf" srcId="{7129FF37-0C8B-48B4-86DC-E93E06F78306}" destId="{B97E2DF9-C849-4D13-838B-BD85CF120A89}" srcOrd="3" destOrd="0" presId="urn:microsoft.com/office/officeart/2005/8/layout/hProcess4"/>
    <dgm:cxn modelId="{A15B54B4-7B7B-40C9-AFF9-863CE79B750C}" type="presParOf" srcId="{7129FF37-0C8B-48B4-86DC-E93E06F78306}" destId="{AFCD4B2B-47A0-460A-BC15-EB048F8054D7}" srcOrd="4" destOrd="0" presId="urn:microsoft.com/office/officeart/2005/8/layout/hProcess4"/>
    <dgm:cxn modelId="{30FC9963-4056-4DA9-A72C-7BB05A4CD7B5}" type="presParOf" srcId="{DD905B19-D8AD-45A2-884E-513FDFBECD7C}" destId="{21D17511-9465-4138-AB31-007D0D4621F0}" srcOrd="1" destOrd="0" presId="urn:microsoft.com/office/officeart/2005/8/layout/hProcess4"/>
    <dgm:cxn modelId="{7172CB2C-50A0-4784-A777-672F81C410D6}" type="presParOf" srcId="{DD905B19-D8AD-45A2-884E-513FDFBECD7C}" destId="{703774A2-CA0F-409C-9ACC-FE0216C03727}" srcOrd="2" destOrd="0" presId="urn:microsoft.com/office/officeart/2005/8/layout/hProcess4"/>
    <dgm:cxn modelId="{6D29FABF-28FF-4CA2-B5C7-7A553EB6DE1B}" type="presParOf" srcId="{703774A2-CA0F-409C-9ACC-FE0216C03727}" destId="{014E93B9-887B-49D8-88CC-AE16BF13A016}" srcOrd="0" destOrd="0" presId="urn:microsoft.com/office/officeart/2005/8/layout/hProcess4"/>
    <dgm:cxn modelId="{A8453D9D-CB80-4915-9D7F-FD185F4A6741}" type="presParOf" srcId="{703774A2-CA0F-409C-9ACC-FE0216C03727}" destId="{A5C8B67C-2D05-4EDD-9AC1-DB2806FBB8F2}" srcOrd="1" destOrd="0" presId="urn:microsoft.com/office/officeart/2005/8/layout/hProcess4"/>
    <dgm:cxn modelId="{59B4FBA1-8291-4FFC-95C8-88056A579470}" type="presParOf" srcId="{703774A2-CA0F-409C-9ACC-FE0216C03727}" destId="{8E492F41-5262-4C3D-8CD1-219DA28E1492}" srcOrd="2" destOrd="0" presId="urn:microsoft.com/office/officeart/2005/8/layout/hProcess4"/>
    <dgm:cxn modelId="{202679E6-67D1-4496-949F-26F35CCF137C}" type="presParOf" srcId="{703774A2-CA0F-409C-9ACC-FE0216C03727}" destId="{86870F4D-AA50-45EB-8B77-766F3611F60A}" srcOrd="3" destOrd="0" presId="urn:microsoft.com/office/officeart/2005/8/layout/hProcess4"/>
    <dgm:cxn modelId="{F7DABD40-864C-46A6-AEEE-64E44F6B71F6}" type="presParOf" srcId="{703774A2-CA0F-409C-9ACC-FE0216C03727}" destId="{588D1D89-674E-4C89-A62A-E51804A28FF8}" srcOrd="4" destOrd="0" presId="urn:microsoft.com/office/officeart/2005/8/layout/hProcess4"/>
    <dgm:cxn modelId="{D61D82E9-BAE2-4314-875C-B704B44DECFF}" type="presParOf" srcId="{DD905B19-D8AD-45A2-884E-513FDFBECD7C}" destId="{E2CCFBFD-47E8-4FDD-953B-23C724B9E022}" srcOrd="3" destOrd="0" presId="urn:microsoft.com/office/officeart/2005/8/layout/hProcess4"/>
    <dgm:cxn modelId="{F70878EA-50CB-4B85-9012-5230AC25770A}" type="presParOf" srcId="{DD905B19-D8AD-45A2-884E-513FDFBECD7C}" destId="{01FC5CE0-BAD6-41FB-9019-417DC4D9184F}" srcOrd="4" destOrd="0" presId="urn:microsoft.com/office/officeart/2005/8/layout/hProcess4"/>
    <dgm:cxn modelId="{CC7361D1-01D2-403D-A02C-CFAAA2C63825}" type="presParOf" srcId="{01FC5CE0-BAD6-41FB-9019-417DC4D9184F}" destId="{3BC65F10-5745-478F-AE5A-66F935996C35}" srcOrd="0" destOrd="0" presId="urn:microsoft.com/office/officeart/2005/8/layout/hProcess4"/>
    <dgm:cxn modelId="{4A9475FC-D837-4E03-BDA1-F5250445CE8F}" type="presParOf" srcId="{01FC5CE0-BAD6-41FB-9019-417DC4D9184F}" destId="{DDBB35AD-5C92-41D3-83A5-B37A386C8F81}" srcOrd="1" destOrd="0" presId="urn:microsoft.com/office/officeart/2005/8/layout/hProcess4"/>
    <dgm:cxn modelId="{1038E9E3-B464-424C-A33F-7972F5C239C9}" type="presParOf" srcId="{01FC5CE0-BAD6-41FB-9019-417DC4D9184F}" destId="{3B330D4B-811D-4222-A2F0-288ECF8C7288}" srcOrd="2" destOrd="0" presId="urn:microsoft.com/office/officeart/2005/8/layout/hProcess4"/>
    <dgm:cxn modelId="{619F7FD2-02D5-4306-8D22-67B5F603F5B7}" type="presParOf" srcId="{01FC5CE0-BAD6-41FB-9019-417DC4D9184F}" destId="{1BF95996-2733-439B-8695-58B9AD19B129}" srcOrd="3" destOrd="0" presId="urn:microsoft.com/office/officeart/2005/8/layout/hProcess4"/>
    <dgm:cxn modelId="{20E662A3-2F58-4079-B80C-0C36AA204347}" type="presParOf" srcId="{01FC5CE0-BAD6-41FB-9019-417DC4D9184F}" destId="{D191FEC3-A6B7-4395-ABE4-E3FD64DEA9A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9CBA77-24BC-4CE8-AE1F-C994AC51252A}">
      <dsp:nvSpPr>
        <dsp:cNvPr id="0" name=""/>
        <dsp:cNvSpPr/>
      </dsp:nvSpPr>
      <dsp:spPr>
        <a:xfrm>
          <a:off x="801" y="232050"/>
          <a:ext cx="3124509" cy="18747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Формировать знания детей о здоровом образе жизни.</a:t>
          </a:r>
          <a:endParaRPr lang="ru-RU" sz="2000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01" y="232050"/>
        <a:ext cx="3124509" cy="1874705"/>
      </dsp:txXfrm>
    </dsp:sp>
    <dsp:sp modelId="{17B72553-F135-4435-9C95-96151A281857}">
      <dsp:nvSpPr>
        <dsp:cNvPr id="0" name=""/>
        <dsp:cNvSpPr/>
      </dsp:nvSpPr>
      <dsp:spPr>
        <a:xfrm>
          <a:off x="3407578" y="229200"/>
          <a:ext cx="3124509" cy="18747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Формировать у детей сознательное и ответственное отношение к личной безопасности и безопасности окружающих.</a:t>
          </a:r>
          <a:endParaRPr lang="ru-RU" sz="2000" kern="1200" dirty="0"/>
        </a:p>
      </dsp:txBody>
      <dsp:txXfrm>
        <a:off x="3407578" y="229200"/>
        <a:ext cx="3124509" cy="1874705"/>
      </dsp:txXfrm>
    </dsp:sp>
    <dsp:sp modelId="{BD23AEEC-F90F-462A-A9B4-577A37BF11A4}">
      <dsp:nvSpPr>
        <dsp:cNvPr id="0" name=""/>
        <dsp:cNvSpPr/>
      </dsp:nvSpPr>
      <dsp:spPr>
        <a:xfrm>
          <a:off x="801" y="2419206"/>
          <a:ext cx="3124509" cy="18747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smtClean="0"/>
            <a:t>Закрепить у детей знания о правилах поведения на улице, дороге, в транспорте.</a:t>
          </a:r>
          <a:endParaRPr lang="ru-RU" sz="2000" kern="1200"/>
        </a:p>
      </dsp:txBody>
      <dsp:txXfrm>
        <a:off x="801" y="2419206"/>
        <a:ext cx="3124509" cy="1874705"/>
      </dsp:txXfrm>
    </dsp:sp>
    <dsp:sp modelId="{46ECCA91-3608-4232-8431-420A526B6288}">
      <dsp:nvSpPr>
        <dsp:cNvPr id="0" name=""/>
        <dsp:cNvSpPr/>
      </dsp:nvSpPr>
      <dsp:spPr>
        <a:xfrm>
          <a:off x="3437761" y="2419206"/>
          <a:ext cx="3124509" cy="18747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smtClean="0"/>
            <a:t>Расширять и систематизировать знания детей о правильном поведении при контактах с незнакомыми людьми.</a:t>
          </a:r>
          <a:endParaRPr lang="ru-RU" sz="2000" kern="1200"/>
        </a:p>
      </dsp:txBody>
      <dsp:txXfrm>
        <a:off x="3437761" y="2419206"/>
        <a:ext cx="3124509" cy="18747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857D9C-269B-4ED6-A512-F5AEFB2A8879}">
      <dsp:nvSpPr>
        <dsp:cNvPr id="0" name=""/>
        <dsp:cNvSpPr/>
      </dsp:nvSpPr>
      <dsp:spPr>
        <a:xfrm>
          <a:off x="0" y="543261"/>
          <a:ext cx="663508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A0F5C9-6CBF-4EED-9FC2-54B0C0AA3011}">
      <dsp:nvSpPr>
        <dsp:cNvPr id="0" name=""/>
        <dsp:cNvSpPr/>
      </dsp:nvSpPr>
      <dsp:spPr>
        <a:xfrm>
          <a:off x="331754" y="41421"/>
          <a:ext cx="4644556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553" tIns="0" rIns="17555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Перспективный и календарный план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1754" y="41421"/>
        <a:ext cx="4644556" cy="1003680"/>
      </dsp:txXfrm>
    </dsp:sp>
    <dsp:sp modelId="{4F3827B7-5FE9-41AC-B4B6-5174F237C978}">
      <dsp:nvSpPr>
        <dsp:cNvPr id="0" name=""/>
        <dsp:cNvSpPr/>
      </dsp:nvSpPr>
      <dsp:spPr>
        <a:xfrm>
          <a:off x="0" y="2085501"/>
          <a:ext cx="663508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48A945-A13E-44C4-9157-BF5B6136876B}">
      <dsp:nvSpPr>
        <dsp:cNvPr id="0" name=""/>
        <dsp:cNvSpPr/>
      </dsp:nvSpPr>
      <dsp:spPr>
        <a:xfrm>
          <a:off x="331754" y="1583661"/>
          <a:ext cx="4644556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553" tIns="0" rIns="17555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Конспекты  занятий , бесед, прогулок, игровых тренингов, моделирующих ситуаций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1754" y="1583661"/>
        <a:ext cx="4644556" cy="1003680"/>
      </dsp:txXfrm>
    </dsp:sp>
    <dsp:sp modelId="{743AB7F4-651C-4925-926C-F96E94BF4FA6}">
      <dsp:nvSpPr>
        <dsp:cNvPr id="0" name=""/>
        <dsp:cNvSpPr/>
      </dsp:nvSpPr>
      <dsp:spPr>
        <a:xfrm>
          <a:off x="0" y="3627741"/>
          <a:ext cx="663508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B478B-6A85-41EF-BEB9-F1710525A153}">
      <dsp:nvSpPr>
        <dsp:cNvPr id="0" name=""/>
        <dsp:cNvSpPr/>
      </dsp:nvSpPr>
      <dsp:spPr>
        <a:xfrm>
          <a:off x="331754" y="3125901"/>
          <a:ext cx="4644556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553" tIns="0" rIns="17555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План взаимодействия с родителями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1754" y="3125901"/>
        <a:ext cx="4644556" cy="10036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5B639C-203B-4BDC-B1D0-F39B308DC7D6}">
      <dsp:nvSpPr>
        <dsp:cNvPr id="0" name=""/>
        <dsp:cNvSpPr/>
      </dsp:nvSpPr>
      <dsp:spPr>
        <a:xfrm>
          <a:off x="517559" y="739016"/>
          <a:ext cx="1813718" cy="1495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Буклеты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Папки - передвижки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Выставки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7559" y="739016"/>
        <a:ext cx="1813718" cy="1175379"/>
      </dsp:txXfrm>
    </dsp:sp>
    <dsp:sp modelId="{21D17511-9465-4138-AB31-007D0D4621F0}">
      <dsp:nvSpPr>
        <dsp:cNvPr id="0" name=""/>
        <dsp:cNvSpPr/>
      </dsp:nvSpPr>
      <dsp:spPr>
        <a:xfrm>
          <a:off x="1549863" y="1086618"/>
          <a:ext cx="2255001" cy="2255001"/>
        </a:xfrm>
        <a:prstGeom prst="leftCircularArrow">
          <a:avLst>
            <a:gd name="adj1" fmla="val 3832"/>
            <a:gd name="adj2" fmla="val 479257"/>
            <a:gd name="adj3" fmla="val 1670240"/>
            <a:gd name="adj4" fmla="val 8439962"/>
            <a:gd name="adj5" fmla="val 447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7E2DF9-C849-4D13-838B-BD85CF120A89}">
      <dsp:nvSpPr>
        <dsp:cNvPr id="0" name=""/>
        <dsp:cNvSpPr/>
      </dsp:nvSpPr>
      <dsp:spPr>
        <a:xfrm>
          <a:off x="955592" y="2070396"/>
          <a:ext cx="1844188" cy="799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Наглядно -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информационные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55592" y="2070396"/>
        <a:ext cx="1844188" cy="799042"/>
      </dsp:txXfrm>
    </dsp:sp>
    <dsp:sp modelId="{A5C8B67C-2D05-4EDD-9AC1-DB2806FBB8F2}">
      <dsp:nvSpPr>
        <dsp:cNvPr id="0" name=""/>
        <dsp:cNvSpPr/>
      </dsp:nvSpPr>
      <dsp:spPr>
        <a:xfrm>
          <a:off x="3077455" y="748684"/>
          <a:ext cx="1930684" cy="1495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Презентации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Рекомендации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7455" y="1069242"/>
        <a:ext cx="1930684" cy="1175379"/>
      </dsp:txXfrm>
    </dsp:sp>
    <dsp:sp modelId="{E2CCFBFD-47E8-4FDD-953B-23C724B9E022}">
      <dsp:nvSpPr>
        <dsp:cNvPr id="0" name=""/>
        <dsp:cNvSpPr/>
      </dsp:nvSpPr>
      <dsp:spPr>
        <a:xfrm>
          <a:off x="4082834" y="-223455"/>
          <a:ext cx="2509646" cy="2509646"/>
        </a:xfrm>
        <a:prstGeom prst="circularArrow">
          <a:avLst>
            <a:gd name="adj1" fmla="val 3443"/>
            <a:gd name="adj2" fmla="val 426637"/>
            <a:gd name="adj3" fmla="val 19397853"/>
            <a:gd name="adj4" fmla="val 12575511"/>
            <a:gd name="adj5" fmla="val 401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870F4D-AA50-45EB-8B77-766F3611F60A}">
      <dsp:nvSpPr>
        <dsp:cNvPr id="0" name=""/>
        <dsp:cNvSpPr/>
      </dsp:nvSpPr>
      <dsp:spPr>
        <a:xfrm>
          <a:off x="3435301" y="457940"/>
          <a:ext cx="1785214" cy="641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Познавательные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35301" y="457940"/>
        <a:ext cx="1785214" cy="641116"/>
      </dsp:txXfrm>
    </dsp:sp>
    <dsp:sp modelId="{DDBB35AD-5C92-41D3-83A5-B37A386C8F81}">
      <dsp:nvSpPr>
        <dsp:cNvPr id="0" name=""/>
        <dsp:cNvSpPr/>
      </dsp:nvSpPr>
      <dsp:spPr>
        <a:xfrm>
          <a:off x="5631995" y="778498"/>
          <a:ext cx="1813718" cy="1495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Вебинары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Переписка по интернету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Акции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31995" y="778498"/>
        <a:ext cx="1813718" cy="1175379"/>
      </dsp:txXfrm>
    </dsp:sp>
    <dsp:sp modelId="{1BF95996-2733-439B-8695-58B9AD19B129}">
      <dsp:nvSpPr>
        <dsp:cNvPr id="0" name=""/>
        <dsp:cNvSpPr/>
      </dsp:nvSpPr>
      <dsp:spPr>
        <a:xfrm>
          <a:off x="5970241" y="1953878"/>
          <a:ext cx="1741798" cy="6411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Коммуникационные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70241" y="1953878"/>
        <a:ext cx="1741798" cy="641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1DD0D-97F2-4D4E-AB79-EC7D6CCA99F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D53B-1D39-4583-8AB9-FD8E82DCB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2;&#1072;&#1088;&#1080;&#1103;\Desktop\VID_20211130_171004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эффективных форм формирования основ безопасного поведения у дошкольников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301208"/>
            <a:ext cx="4168552" cy="744488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Выполнила: Медведева Е.В.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МБДОУ №434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Игровые   тренинги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Мария\Pictures\IMG_20211118_0753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3600400" cy="3096344"/>
          </a:xfrm>
          <a:prstGeom prst="round2Diag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4099" name="Picture 3" descr="C:\Users\Мария\Pictures\2021-03\IMG-3ca9abd1bd08e836445224e61cb991b1-V.jpg"/>
          <p:cNvPicPr>
            <a:picLocks noChangeAspect="1" noChangeArrowheads="1"/>
          </p:cNvPicPr>
          <p:nvPr/>
        </p:nvPicPr>
        <p:blipFill>
          <a:blip r:embed="rId3" cstate="print"/>
          <a:srcRect t="21812"/>
          <a:stretch>
            <a:fillRect/>
          </a:stretch>
        </p:blipFill>
        <p:spPr bwMode="auto">
          <a:xfrm>
            <a:off x="5292080" y="3068960"/>
            <a:ext cx="3600400" cy="3266728"/>
          </a:xfrm>
          <a:prstGeom prst="round2Diag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Минутки  безопасности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VID_20211130_171004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1556792"/>
            <a:ext cx="6400709" cy="36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с родителями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052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стороны жизни человека напрямую связаны с его безопасностью. Проблемы безопасности жизнедеятельности по праву относят к глобальным проблемам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человечества. Родители и педагоги должны 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сформировать у дошкольников опыт безопасного поведения в различных ситуациях, знания о правилах безопасного поведения, умение действовать в тех или иных ситуациях, оценивать собственные возможности по преодолению опасности; выработать привычку соблюдать меры предосторожности.</a:t>
            </a:r>
          </a:p>
          <a:p>
            <a:pPr>
              <a:buNone/>
            </a:pP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30424" y="1628800"/>
            <a:ext cx="8013576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 ЗА  ВНИМАНИЕ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Формирование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 безопасности и жизнедеятельности детей в условиях учреждения дошкольного образования является актуальной и значимой проблемой, поскольку обусловлено объективной необходимостью информирования детей о правилах безопасного поведения, приобретения ими опыта безопасного поведения в быту.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Важно не только оберегать ребенка от опасности, но и готовить его встрече с возможными трудностями, формировать представление о наиболее опасных ситуациях, о необходимости соблюдения мер предосторожности, прививать ему навыки безопасного поведения в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быту.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548680"/>
            <a:ext cx="699512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ФГОС ДО в целевых ориентирах прописано, что на этапе завершения дошкольного образования ребенок должен пытаться самостоятельно объяснять поступки людей, обладать начальными знаниями о социальном мире, в котором он живет, быть способным к принятию собственных решений, опираясь на свои знания и умения и может соблюдать правила безопасного поведения.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нашей работы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600200"/>
            <a:ext cx="6851104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Формирование и систематизация у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осознанного выполнения общепринятых норм и правил поведения, обеспечивающих сохранность их жизни и здоровья в современных условиях повседневной жизни, стимуляция развития у дошкольников самостоятельности, ответственности за свое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поведение.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в работе с детьми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23728" y="1600200"/>
          <a:ext cx="65630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Методический инструментарий для решения задач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51720" y="1600200"/>
          <a:ext cx="66350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Тематические блоки нашей работы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et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2448272" cy="1972816"/>
          </a:xfrm>
          <a:prstGeom prst="roundRect">
            <a:avLst/>
          </a:prstGeom>
          <a:ln>
            <a:solidFill>
              <a:srgbClr val="7030A0"/>
            </a:solidFill>
          </a:ln>
        </p:spPr>
      </p:pic>
      <p:pic>
        <p:nvPicPr>
          <p:cNvPr id="1026" name="Picture 2" descr="C:\Users\Мария\Desktop\c30cdc2e5aafa87c7d72eaa39dd80aa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268760"/>
            <a:ext cx="2376264" cy="194421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27" name="Picture 3" descr="C:\Users\Мария\Desktop\948378d6a67ac0d7c7c6728581b072ab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268760"/>
            <a:ext cx="2376264" cy="194421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28" name="Picture 4" descr="C:\Users\Мария\Desktop\медик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861048"/>
            <a:ext cx="2448272" cy="2106365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29" name="Picture 5" descr="C:\Users\Мария\Desktop\Безопасность-в-природе-для-детей-в-картинках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861048"/>
            <a:ext cx="2376263" cy="2088232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среды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рия\Pictures\IMG_20210520_1229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3168352" cy="216024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51" name="Picture 3" descr="C:\Users\Мария\Pictures\IMG_20211021_122709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365104"/>
            <a:ext cx="3168352" cy="201622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52" name="Picture 4" descr="C:\Users\Мария\Desktop\IMG_20210420_130436.jpg"/>
          <p:cNvPicPr>
            <a:picLocks noChangeAspect="1" noChangeArrowheads="1"/>
          </p:cNvPicPr>
          <p:nvPr/>
        </p:nvPicPr>
        <p:blipFill>
          <a:blip r:embed="rId4" cstate="print"/>
          <a:srcRect l="6642" t="36508" r="9225"/>
          <a:stretch>
            <a:fillRect/>
          </a:stretch>
        </p:blipFill>
        <p:spPr bwMode="auto">
          <a:xfrm>
            <a:off x="4716016" y="1196752"/>
            <a:ext cx="3312368" cy="216024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2053" name="Picture 5" descr="C:\Users\Мария\Pictures\IMG_20211012_093615.jpg"/>
          <p:cNvPicPr>
            <a:picLocks noChangeAspect="1" noChangeArrowheads="1"/>
          </p:cNvPicPr>
          <p:nvPr/>
        </p:nvPicPr>
        <p:blipFill>
          <a:blip r:embed="rId5" cstate="print"/>
          <a:srcRect l="6667" t="9677" r="6667"/>
          <a:stretch>
            <a:fillRect/>
          </a:stretch>
        </p:blipFill>
        <p:spPr bwMode="auto">
          <a:xfrm>
            <a:off x="1907704" y="3501008"/>
            <a:ext cx="3240360" cy="223224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реализации ОД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проектная  деятельность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Мария\Pictures\проект\IMG-fed2185290fa745736aef66b09c262cd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00808"/>
            <a:ext cx="3240360" cy="3816424"/>
          </a:xfrm>
          <a:prstGeom prst="snip1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3" descr="IMG-26110f139db12e8758d5cfb912a80d36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276872"/>
            <a:ext cx="3240360" cy="4104456"/>
          </a:xfrm>
          <a:prstGeom prst="snip1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296</Words>
  <Application>Microsoft Office PowerPoint</Application>
  <PresentationFormat>Экран (4:3)</PresentationFormat>
  <Paragraphs>37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Использование эффективных форм формирования основ безопасного поведения у дошкольников</vt:lpstr>
      <vt:lpstr>Актуальность проблемы</vt:lpstr>
      <vt:lpstr>Слайд 3</vt:lpstr>
      <vt:lpstr>Цель нашей работы</vt:lpstr>
      <vt:lpstr>Задачи в работе с детьми</vt:lpstr>
      <vt:lpstr>Методический инструментарий для решения задач</vt:lpstr>
      <vt:lpstr>Тематические блоки нашей работы</vt:lpstr>
      <vt:lpstr>Создание развивающей среды</vt:lpstr>
      <vt:lpstr>Формы реализации ОД проектная  деятельность</vt:lpstr>
      <vt:lpstr>Игровые   тренинги</vt:lpstr>
      <vt:lpstr>Минутки  безопасности</vt:lpstr>
      <vt:lpstr>Формы взаимодействия с родителями</vt:lpstr>
      <vt:lpstr>Выводы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эффективных форм формирования основ безопасного поведения у дошкольников</dc:title>
  <dc:creator>Пользователь Windows</dc:creator>
  <cp:lastModifiedBy>Пользователь Windows</cp:lastModifiedBy>
  <cp:revision>20</cp:revision>
  <dcterms:created xsi:type="dcterms:W3CDTF">2021-11-24T15:04:15Z</dcterms:created>
  <dcterms:modified xsi:type="dcterms:W3CDTF">2022-03-13T13:26:49Z</dcterms:modified>
</cp:coreProperties>
</file>