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14"/>
  </p:notesMasterIdLst>
  <p:sldIdLst>
    <p:sldId id="256" r:id="rId2"/>
    <p:sldId id="1526" r:id="rId3"/>
    <p:sldId id="1527" r:id="rId4"/>
    <p:sldId id="1520" r:id="rId5"/>
    <p:sldId id="1500" r:id="rId6"/>
    <p:sldId id="1519" r:id="rId7"/>
    <p:sldId id="257" r:id="rId8"/>
    <p:sldId id="1522" r:id="rId9"/>
    <p:sldId id="1521" r:id="rId10"/>
    <p:sldId id="1523" r:id="rId11"/>
    <p:sldId id="1524" r:id="rId12"/>
    <p:sldId id="1525" r:id="rId13"/>
  </p:sldIdLst>
  <p:sldSz cx="12192000" cy="6858000"/>
  <p:notesSz cx="6858000" cy="9144000"/>
  <p:embeddedFontLst>
    <p:embeddedFont>
      <p:font typeface="Merriweather" panose="020B0604020202020204" charset="-52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IBM Plex Sans Light" panose="020B0604020202020204" charset="0"/>
      <p:regular r:id="rId23"/>
      <p:bold r:id="rId24"/>
      <p:italic r:id="rId25"/>
      <p:boldItalic r:id="rId26"/>
    </p:embeddedFont>
    <p:embeddedFont>
      <p:font typeface="맑은 고딕" panose="020B0503020000020004" pitchFamily="34" charset="-127"/>
      <p:regular r:id="rId27"/>
      <p:bold r:id="rId28"/>
    </p:embeddedFont>
    <p:embeddedFont>
      <p:font typeface="MS PGothic" panose="020B0600070205080204" pitchFamily="34" charset="-128"/>
      <p:regular r:id="rId29"/>
    </p:embeddedFont>
    <p:embeddedFont>
      <p:font typeface="IBM Plex Sans" panose="020B060402020202020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B116"/>
    <a:srgbClr val="1E508A"/>
    <a:srgbClr val="85CD46"/>
    <a:srgbClr val="C3D9FD"/>
    <a:srgbClr val="1977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CA96E86-76BC-4734-9EFE-FA5EADB96012}">
  <a:tblStyle styleId="{6CA96E86-76BC-4734-9EFE-FA5EADB9601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8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699444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 hasCustomPrompt="1"/>
          </p:nvPr>
        </p:nvSpPr>
        <p:spPr>
          <a:xfrm>
            <a:off x="791583" y="4045829"/>
            <a:ext cx="6366933" cy="199068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 dirty="0"/>
              <a:t>Title </a:t>
            </a:r>
            <a:br>
              <a:rPr lang="en-US" dirty="0"/>
            </a:br>
            <a:r>
              <a:rPr lang="en-US" dirty="0" err="1"/>
              <a:t>Loreum</a:t>
            </a:r>
            <a:r>
              <a:rPr lang="en-US" dirty="0"/>
              <a:t> </a:t>
            </a:r>
            <a:r>
              <a:rPr lang="en-US" dirty="0" err="1"/>
              <a:t>ipurm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46721F-BEC9-4F44-AD12-EFAB26C7A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3" name="Google Shape;82;p8">
            <a:extLst>
              <a:ext uri="{FF2B5EF4-FFF2-40B4-BE49-F238E27FC236}">
                <a16:creationId xmlns:a16="http://schemas.microsoft.com/office/drawing/2014/main" xmlns="" id="{50914C13-66A2-448B-9017-98C05F8AB58F}"/>
              </a:ext>
            </a:extLst>
          </p:cNvPr>
          <p:cNvGrpSpPr/>
          <p:nvPr userDrawn="1"/>
        </p:nvGrpSpPr>
        <p:grpSpPr>
          <a:xfrm>
            <a:off x="-34121" y="-20619"/>
            <a:ext cx="10014644" cy="2182673"/>
            <a:chOff x="-313691" y="-18375"/>
            <a:chExt cx="7510983" cy="1637005"/>
          </a:xfrm>
        </p:grpSpPr>
        <p:sp>
          <p:nvSpPr>
            <p:cNvPr id="5" name="Google Shape;84;p8">
              <a:extLst>
                <a:ext uri="{FF2B5EF4-FFF2-40B4-BE49-F238E27FC236}">
                  <a16:creationId xmlns:a16="http://schemas.microsoft.com/office/drawing/2014/main" xmlns="" id="{A46CD6A0-08E5-4ED7-A23C-E6250FBF38D0}"/>
                </a:ext>
              </a:extLst>
            </p:cNvPr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6" name="Google Shape;85;p8">
              <a:extLst>
                <a:ext uri="{FF2B5EF4-FFF2-40B4-BE49-F238E27FC236}">
                  <a16:creationId xmlns:a16="http://schemas.microsoft.com/office/drawing/2014/main" xmlns="" id="{840F70C0-499D-4EB4-BE76-3757C13BA735}"/>
                </a:ext>
              </a:extLst>
            </p:cNvPr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7" name="Google Shape;86;p8">
              <a:extLst>
                <a:ext uri="{FF2B5EF4-FFF2-40B4-BE49-F238E27FC236}">
                  <a16:creationId xmlns:a16="http://schemas.microsoft.com/office/drawing/2014/main" xmlns="" id="{64406BD3-0498-46C4-AAAE-1AA352ECAB1A}"/>
                </a:ext>
              </a:extLst>
            </p:cNvPr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8" name="Google Shape;87;p8">
              <a:extLst>
                <a:ext uri="{FF2B5EF4-FFF2-40B4-BE49-F238E27FC236}">
                  <a16:creationId xmlns:a16="http://schemas.microsoft.com/office/drawing/2014/main" xmlns="" id="{0B03EC16-8F44-4F10-9D80-FD11011410D9}"/>
                </a:ext>
              </a:extLst>
            </p:cNvPr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9" name="Google Shape;88;p8">
              <a:extLst>
                <a:ext uri="{FF2B5EF4-FFF2-40B4-BE49-F238E27FC236}">
                  <a16:creationId xmlns:a16="http://schemas.microsoft.com/office/drawing/2014/main" xmlns="" id="{D09306E6-163A-424A-B79C-141D33ED85E8}"/>
                </a:ext>
              </a:extLst>
            </p:cNvPr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</p:grpSp>
    </p:spTree>
    <p:extLst>
      <p:ext uri="{BB962C8B-B14F-4D97-AF65-F5344CB8AC3E}">
        <p14:creationId xmlns:p14="http://schemas.microsoft.com/office/powerpoint/2010/main" val="3601844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bg>
      <p:bgPr>
        <a:solidFill>
          <a:schemeClr val="lt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7"/>
          <p:cNvSpPr txBox="1">
            <a:spLocks noGrp="1"/>
          </p:cNvSpPr>
          <p:nvPr>
            <p:ph type="title"/>
          </p:nvPr>
        </p:nvSpPr>
        <p:spPr>
          <a:xfrm>
            <a:off x="1316119" y="2105867"/>
            <a:ext cx="8035600" cy="1084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7"/>
          <p:cNvSpPr txBox="1">
            <a:spLocks noGrp="1"/>
          </p:cNvSpPr>
          <p:nvPr>
            <p:ph type="body" idx="1"/>
          </p:nvPr>
        </p:nvSpPr>
        <p:spPr>
          <a:xfrm>
            <a:off x="1219433" y="2112567"/>
            <a:ext cx="4352000" cy="394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91054" rtl="0">
              <a:spcBef>
                <a:spcPts val="800"/>
              </a:spcBef>
              <a:spcAft>
                <a:spcPts val="0"/>
              </a:spcAft>
              <a:buSzPts val="2200"/>
              <a:buChar char="▰"/>
              <a:defRPr sz="2933"/>
            </a:lvl1pPr>
            <a:lvl2pPr marL="1219170" lvl="1" indent="-491054" rtl="0">
              <a:spcBef>
                <a:spcPts val="0"/>
              </a:spcBef>
              <a:spcAft>
                <a:spcPts val="0"/>
              </a:spcAft>
              <a:buSzPts val="2200"/>
              <a:buChar char="╺"/>
              <a:defRPr sz="2933"/>
            </a:lvl2pPr>
            <a:lvl3pPr marL="1828754" lvl="2" indent="-491054" rtl="0">
              <a:spcBef>
                <a:spcPts val="0"/>
              </a:spcBef>
              <a:spcAft>
                <a:spcPts val="0"/>
              </a:spcAft>
              <a:buSzPts val="2200"/>
              <a:buChar char="╺"/>
              <a:defRPr sz="2933"/>
            </a:lvl3pPr>
            <a:lvl4pPr marL="2438339" lvl="3" indent="-491054" rtl="0">
              <a:spcBef>
                <a:spcPts val="0"/>
              </a:spcBef>
              <a:spcAft>
                <a:spcPts val="0"/>
              </a:spcAft>
              <a:buSzPts val="2200"/>
              <a:buChar char="╺"/>
              <a:defRPr sz="2933"/>
            </a:lvl4pPr>
            <a:lvl5pPr marL="3047924" lvl="4" indent="-491054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3"/>
            </a:lvl5pPr>
            <a:lvl6pPr marL="3657509" lvl="5" indent="-491054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3"/>
            </a:lvl6pPr>
            <a:lvl7pPr marL="4267093" lvl="6" indent="-491054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933"/>
            </a:lvl7pPr>
            <a:lvl8pPr marL="4876678" lvl="7" indent="-491054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3"/>
            </a:lvl8pPr>
            <a:lvl9pPr marL="5486263" lvl="8" indent="-491054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3"/>
            </a:lvl9pPr>
          </a:lstStyle>
          <a:p>
            <a:endParaRPr/>
          </a:p>
        </p:txBody>
      </p:sp>
      <p:sp>
        <p:nvSpPr>
          <p:cNvPr id="79" name="Google Shape;79;p7"/>
          <p:cNvSpPr txBox="1">
            <a:spLocks noGrp="1"/>
          </p:cNvSpPr>
          <p:nvPr>
            <p:ph type="body" idx="2"/>
          </p:nvPr>
        </p:nvSpPr>
        <p:spPr>
          <a:xfrm>
            <a:off x="6200237" y="2112567"/>
            <a:ext cx="4352000" cy="394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91054" rtl="0">
              <a:spcBef>
                <a:spcPts val="800"/>
              </a:spcBef>
              <a:spcAft>
                <a:spcPts val="0"/>
              </a:spcAft>
              <a:buSzPts val="2200"/>
              <a:buChar char="▰"/>
              <a:defRPr sz="2933"/>
            </a:lvl1pPr>
            <a:lvl2pPr marL="1219170" lvl="1" indent="-491054" rtl="0">
              <a:spcBef>
                <a:spcPts val="0"/>
              </a:spcBef>
              <a:spcAft>
                <a:spcPts val="0"/>
              </a:spcAft>
              <a:buSzPts val="2200"/>
              <a:buChar char="╺"/>
              <a:defRPr sz="2933"/>
            </a:lvl2pPr>
            <a:lvl3pPr marL="1828754" lvl="2" indent="-491054" rtl="0">
              <a:spcBef>
                <a:spcPts val="0"/>
              </a:spcBef>
              <a:spcAft>
                <a:spcPts val="0"/>
              </a:spcAft>
              <a:buSzPts val="2200"/>
              <a:buChar char="╺"/>
              <a:defRPr sz="2933"/>
            </a:lvl3pPr>
            <a:lvl4pPr marL="2438339" lvl="3" indent="-491054" rtl="0">
              <a:spcBef>
                <a:spcPts val="0"/>
              </a:spcBef>
              <a:spcAft>
                <a:spcPts val="0"/>
              </a:spcAft>
              <a:buSzPts val="2200"/>
              <a:buChar char="╺"/>
              <a:defRPr sz="2933"/>
            </a:lvl4pPr>
            <a:lvl5pPr marL="3047924" lvl="4" indent="-491054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3"/>
            </a:lvl5pPr>
            <a:lvl6pPr marL="3657509" lvl="5" indent="-491054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3"/>
            </a:lvl6pPr>
            <a:lvl7pPr marL="4267093" lvl="6" indent="-491054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933"/>
            </a:lvl7pPr>
            <a:lvl8pPr marL="4876678" lvl="7" indent="-491054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933"/>
            </a:lvl8pPr>
            <a:lvl9pPr marL="5486263" lvl="8" indent="-491054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933"/>
            </a:lvl9pPr>
          </a:lstStyle>
          <a:p>
            <a:endParaRPr/>
          </a:p>
        </p:txBody>
      </p:sp>
      <p:sp>
        <p:nvSpPr>
          <p:cNvPr id="80" name="Google Shape;80;p7"/>
          <p:cNvSpPr txBox="1">
            <a:spLocks noGrp="1"/>
          </p:cNvSpPr>
          <p:nvPr>
            <p:ph type="sldNum" idx="12"/>
          </p:nvPr>
        </p:nvSpPr>
        <p:spPr>
          <a:xfrm>
            <a:off x="11410033" y="0"/>
            <a:ext cx="5788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Dark">
  <p:cSld name="TITLE_ONLY_1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10"/>
          <p:cNvGrpSpPr/>
          <p:nvPr/>
        </p:nvGrpSpPr>
        <p:grpSpPr>
          <a:xfrm>
            <a:off x="-418254" y="-24499"/>
            <a:ext cx="10014644" cy="2182673"/>
            <a:chOff x="-313691" y="-18375"/>
            <a:chExt cx="7510983" cy="1637005"/>
          </a:xfrm>
        </p:grpSpPr>
        <p:sp>
          <p:nvSpPr>
            <p:cNvPr id="112" name="Google Shape;112;p10"/>
            <p:cNvSpPr/>
            <p:nvPr/>
          </p:nvSpPr>
          <p:spPr>
            <a:xfrm>
              <a:off x="256376" y="499825"/>
              <a:ext cx="6692400" cy="804900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113" name="Google Shape;113;p10"/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114" name="Google Shape;114;p10"/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115" name="Google Shape;115;p10"/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116" name="Google Shape;116;p10"/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117" name="Google Shape;117;p10"/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</p:grpSp>
      <p:sp>
        <p:nvSpPr>
          <p:cNvPr id="121" name="Google Shape;121;p10"/>
          <p:cNvSpPr txBox="1">
            <a:spLocks noGrp="1"/>
          </p:cNvSpPr>
          <p:nvPr>
            <p:ph type="title"/>
          </p:nvPr>
        </p:nvSpPr>
        <p:spPr>
          <a:xfrm>
            <a:off x="1078004" y="666433"/>
            <a:ext cx="8035600" cy="1084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122" name="Google Shape;122;p10"/>
          <p:cNvSpPr txBox="1">
            <a:spLocks noGrp="1"/>
          </p:cNvSpPr>
          <p:nvPr>
            <p:ph type="sldNum" idx="12"/>
          </p:nvPr>
        </p:nvSpPr>
        <p:spPr>
          <a:xfrm>
            <a:off x="11410033" y="0"/>
            <a:ext cx="5788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46721F-BEC9-4F44-AD12-EFAB26C7A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2679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06EE450D-B85D-4126-AAE7-E3D74C6F40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9814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793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B8EFDA0-9144-4DFB-9AB6-7E80BB1704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661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509F6825-4889-4A46-8882-2E5D84D3577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29348B66-DDDB-4B44-B512-44AE1F5849D9}"/>
              </a:ext>
            </a:extLst>
          </p:cNvPr>
          <p:cNvGrpSpPr/>
          <p:nvPr userDrawn="1"/>
        </p:nvGrpSpPr>
        <p:grpSpPr>
          <a:xfrm>
            <a:off x="754041" y="-2408011"/>
            <a:ext cx="12038299" cy="5075115"/>
            <a:chOff x="565531" y="-1806008"/>
            <a:chExt cx="9028724" cy="3806336"/>
          </a:xfrm>
        </p:grpSpPr>
        <p:sp>
          <p:nvSpPr>
            <p:cNvPr id="5" name="Google Shape;75;p7">
              <a:extLst>
                <a:ext uri="{FF2B5EF4-FFF2-40B4-BE49-F238E27FC236}">
                  <a16:creationId xmlns:a16="http://schemas.microsoft.com/office/drawing/2014/main" xmlns="" id="{13D14CC4-FF3C-4BB9-9781-1EA3C5610946}"/>
                </a:ext>
              </a:extLst>
            </p:cNvPr>
            <p:cNvSpPr/>
            <p:nvPr/>
          </p:nvSpPr>
          <p:spPr>
            <a:xfrm rot="3276572">
              <a:off x="6043892" y="-1223148"/>
              <a:ext cx="2911154" cy="3050460"/>
            </a:xfrm>
            <a:custGeom>
              <a:avLst/>
              <a:gdLst>
                <a:gd name="connsiteX0" fmla="*/ 0 w 2907589"/>
                <a:gd name="connsiteY0" fmla="*/ 2764900 h 2764900"/>
                <a:gd name="connsiteX1" fmla="*/ 1974139 w 2907589"/>
                <a:gd name="connsiteY1" fmla="*/ 0 h 2764900"/>
                <a:gd name="connsiteX2" fmla="*/ 2907589 w 2907589"/>
                <a:gd name="connsiteY2" fmla="*/ 0 h 2764900"/>
                <a:gd name="connsiteX3" fmla="*/ 933450 w 2907589"/>
                <a:gd name="connsiteY3" fmla="*/ 2764900 h 2764900"/>
                <a:gd name="connsiteX4" fmla="*/ 0 w 2907589"/>
                <a:gd name="connsiteY4" fmla="*/ 2764900 h 2764900"/>
                <a:gd name="connsiteX0" fmla="*/ 0 w 2907589"/>
                <a:gd name="connsiteY0" fmla="*/ 2858081 h 2858081"/>
                <a:gd name="connsiteX1" fmla="*/ 2040335 w 2907589"/>
                <a:gd name="connsiteY1" fmla="*/ 0 h 2858081"/>
                <a:gd name="connsiteX2" fmla="*/ 2907589 w 2907589"/>
                <a:gd name="connsiteY2" fmla="*/ 93181 h 2858081"/>
                <a:gd name="connsiteX3" fmla="*/ 933450 w 2907589"/>
                <a:gd name="connsiteY3" fmla="*/ 2858081 h 2858081"/>
                <a:gd name="connsiteX4" fmla="*/ 0 w 2907589"/>
                <a:gd name="connsiteY4" fmla="*/ 2858081 h 2858081"/>
                <a:gd name="connsiteX0" fmla="*/ 0 w 2907589"/>
                <a:gd name="connsiteY0" fmla="*/ 2883494 h 2883494"/>
                <a:gd name="connsiteX1" fmla="*/ 2058389 w 2907589"/>
                <a:gd name="connsiteY1" fmla="*/ 0 h 2883494"/>
                <a:gd name="connsiteX2" fmla="*/ 2907589 w 2907589"/>
                <a:gd name="connsiteY2" fmla="*/ 118594 h 2883494"/>
                <a:gd name="connsiteX3" fmla="*/ 933450 w 2907589"/>
                <a:gd name="connsiteY3" fmla="*/ 2883494 h 2883494"/>
                <a:gd name="connsiteX4" fmla="*/ 0 w 2907589"/>
                <a:gd name="connsiteY4" fmla="*/ 2883494 h 2883494"/>
                <a:gd name="connsiteX0" fmla="*/ 0 w 2907589"/>
                <a:gd name="connsiteY0" fmla="*/ 3004540 h 3004540"/>
                <a:gd name="connsiteX1" fmla="*/ 2157128 w 2907589"/>
                <a:gd name="connsiteY1" fmla="*/ 0 h 3004540"/>
                <a:gd name="connsiteX2" fmla="*/ 2907589 w 2907589"/>
                <a:gd name="connsiteY2" fmla="*/ 239640 h 3004540"/>
                <a:gd name="connsiteX3" fmla="*/ 933450 w 2907589"/>
                <a:gd name="connsiteY3" fmla="*/ 3004540 h 3004540"/>
                <a:gd name="connsiteX4" fmla="*/ 0 w 2907589"/>
                <a:gd name="connsiteY4" fmla="*/ 3004540 h 3004540"/>
                <a:gd name="connsiteX0" fmla="*/ 0 w 2907589"/>
                <a:gd name="connsiteY0" fmla="*/ 3027500 h 3027500"/>
                <a:gd name="connsiteX1" fmla="*/ 2160692 w 2907589"/>
                <a:gd name="connsiteY1" fmla="*/ 0 h 3027500"/>
                <a:gd name="connsiteX2" fmla="*/ 2907589 w 2907589"/>
                <a:gd name="connsiteY2" fmla="*/ 262600 h 3027500"/>
                <a:gd name="connsiteX3" fmla="*/ 933450 w 2907589"/>
                <a:gd name="connsiteY3" fmla="*/ 3027500 h 3027500"/>
                <a:gd name="connsiteX4" fmla="*/ 0 w 2907589"/>
                <a:gd name="connsiteY4" fmla="*/ 3027500 h 3027500"/>
                <a:gd name="connsiteX0" fmla="*/ 0 w 2917172"/>
                <a:gd name="connsiteY0" fmla="*/ 3058931 h 3058931"/>
                <a:gd name="connsiteX1" fmla="*/ 2170275 w 2917172"/>
                <a:gd name="connsiteY1" fmla="*/ 0 h 3058931"/>
                <a:gd name="connsiteX2" fmla="*/ 2917172 w 2917172"/>
                <a:gd name="connsiteY2" fmla="*/ 262600 h 3058931"/>
                <a:gd name="connsiteX3" fmla="*/ 943033 w 2917172"/>
                <a:gd name="connsiteY3" fmla="*/ 3027500 h 3058931"/>
                <a:gd name="connsiteX4" fmla="*/ 0 w 2917172"/>
                <a:gd name="connsiteY4" fmla="*/ 3058931 h 3058931"/>
                <a:gd name="connsiteX0" fmla="*/ 0 w 2911154"/>
                <a:gd name="connsiteY0" fmla="*/ 3050460 h 3050460"/>
                <a:gd name="connsiteX1" fmla="*/ 2164257 w 2911154"/>
                <a:gd name="connsiteY1" fmla="*/ 0 h 3050460"/>
                <a:gd name="connsiteX2" fmla="*/ 2911154 w 2911154"/>
                <a:gd name="connsiteY2" fmla="*/ 262600 h 3050460"/>
                <a:gd name="connsiteX3" fmla="*/ 937015 w 2911154"/>
                <a:gd name="connsiteY3" fmla="*/ 3027500 h 3050460"/>
                <a:gd name="connsiteX4" fmla="*/ 0 w 2911154"/>
                <a:gd name="connsiteY4" fmla="*/ 3050460 h 305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1154" h="3050460">
                  <a:moveTo>
                    <a:pt x="0" y="3050460"/>
                  </a:moveTo>
                  <a:lnTo>
                    <a:pt x="2164257" y="0"/>
                  </a:lnTo>
                  <a:lnTo>
                    <a:pt x="2911154" y="262600"/>
                  </a:lnTo>
                  <a:lnTo>
                    <a:pt x="937015" y="3027500"/>
                  </a:lnTo>
                  <a:lnTo>
                    <a:pt x="0" y="305046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6" name="Google Shape;76;p7">
              <a:extLst>
                <a:ext uri="{FF2B5EF4-FFF2-40B4-BE49-F238E27FC236}">
                  <a16:creationId xmlns:a16="http://schemas.microsoft.com/office/drawing/2014/main" xmlns="" id="{E53FAC43-C609-4CC2-A91A-D13689ECCD73}"/>
                </a:ext>
              </a:extLst>
            </p:cNvPr>
            <p:cNvSpPr/>
            <p:nvPr/>
          </p:nvSpPr>
          <p:spPr>
            <a:xfrm rot="2927783">
              <a:off x="682924" y="-1923401"/>
              <a:ext cx="3806336" cy="4041122"/>
            </a:xfrm>
            <a:prstGeom prst="parallelogram">
              <a:avLst>
                <a:gd name="adj" fmla="val 92743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7" name="Google Shape;22;p3">
              <a:extLst>
                <a:ext uri="{FF2B5EF4-FFF2-40B4-BE49-F238E27FC236}">
                  <a16:creationId xmlns:a16="http://schemas.microsoft.com/office/drawing/2014/main" xmlns="" id="{B42E0572-5F5A-4F9C-8BC6-28786FD16100}"/>
                </a:ext>
              </a:extLst>
            </p:cNvPr>
            <p:cNvSpPr/>
            <p:nvPr/>
          </p:nvSpPr>
          <p:spPr>
            <a:xfrm rot="3033430">
              <a:off x="7338438" y="-434164"/>
              <a:ext cx="2094687" cy="2416947"/>
            </a:xfrm>
            <a:custGeom>
              <a:avLst/>
              <a:gdLst>
                <a:gd name="connsiteX0" fmla="*/ 0 w 3151346"/>
                <a:gd name="connsiteY0" fmla="*/ 3303627 h 3303627"/>
                <a:gd name="connsiteX1" fmla="*/ 2928829 w 3151346"/>
                <a:gd name="connsiteY1" fmla="*/ 0 h 3303627"/>
                <a:gd name="connsiteX2" fmla="*/ 3151346 w 3151346"/>
                <a:gd name="connsiteY2" fmla="*/ 0 h 3303627"/>
                <a:gd name="connsiteX3" fmla="*/ 222517 w 3151346"/>
                <a:gd name="connsiteY3" fmla="*/ 3303627 h 3303627"/>
                <a:gd name="connsiteX4" fmla="*/ 0 w 3151346"/>
                <a:gd name="connsiteY4" fmla="*/ 3303627 h 3303627"/>
                <a:gd name="connsiteX0" fmla="*/ 0 w 3151346"/>
                <a:gd name="connsiteY0" fmla="*/ 3382813 h 3382813"/>
                <a:gd name="connsiteX1" fmla="*/ 2983600 w 3151346"/>
                <a:gd name="connsiteY1" fmla="*/ 0 h 3382813"/>
                <a:gd name="connsiteX2" fmla="*/ 3151346 w 3151346"/>
                <a:gd name="connsiteY2" fmla="*/ 79186 h 3382813"/>
                <a:gd name="connsiteX3" fmla="*/ 222517 w 3151346"/>
                <a:gd name="connsiteY3" fmla="*/ 3382813 h 3382813"/>
                <a:gd name="connsiteX4" fmla="*/ 0 w 3151346"/>
                <a:gd name="connsiteY4" fmla="*/ 3382813 h 3382813"/>
                <a:gd name="connsiteX0" fmla="*/ 0 w 3105995"/>
                <a:gd name="connsiteY0" fmla="*/ 3382813 h 3382813"/>
                <a:gd name="connsiteX1" fmla="*/ 2983600 w 3105995"/>
                <a:gd name="connsiteY1" fmla="*/ 0 h 3382813"/>
                <a:gd name="connsiteX2" fmla="*/ 3105995 w 3105995"/>
                <a:gd name="connsiteY2" fmla="*/ 131336 h 3382813"/>
                <a:gd name="connsiteX3" fmla="*/ 222517 w 3105995"/>
                <a:gd name="connsiteY3" fmla="*/ 3382813 h 3382813"/>
                <a:gd name="connsiteX4" fmla="*/ 0 w 3105995"/>
                <a:gd name="connsiteY4" fmla="*/ 3382813 h 3382813"/>
                <a:gd name="connsiteX0" fmla="*/ 0 w 3105995"/>
                <a:gd name="connsiteY0" fmla="*/ 3381245 h 3381245"/>
                <a:gd name="connsiteX1" fmla="*/ 2961100 w 3105995"/>
                <a:gd name="connsiteY1" fmla="*/ 0 h 3381245"/>
                <a:gd name="connsiteX2" fmla="*/ 3105995 w 3105995"/>
                <a:gd name="connsiteY2" fmla="*/ 129768 h 3381245"/>
                <a:gd name="connsiteX3" fmla="*/ 222517 w 3105995"/>
                <a:gd name="connsiteY3" fmla="*/ 3381245 h 3381245"/>
                <a:gd name="connsiteX4" fmla="*/ 0 w 3105995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7914" h="3381245">
                  <a:moveTo>
                    <a:pt x="0" y="3381245"/>
                  </a:moveTo>
                  <a:lnTo>
                    <a:pt x="2961100" y="0"/>
                  </a:lnTo>
                  <a:lnTo>
                    <a:pt x="3077914" y="105348"/>
                  </a:lnTo>
                  <a:lnTo>
                    <a:pt x="222517" y="3381245"/>
                  </a:lnTo>
                  <a:lnTo>
                    <a:pt x="0" y="3381245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74000">
                  <a:srgbClr val="185693"/>
                </a:gs>
                <a:gs pos="0">
                  <a:srgbClr val="1967A9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 dirty="0"/>
            </a:p>
          </p:txBody>
        </p:sp>
      </p:grpSp>
      <p:sp>
        <p:nvSpPr>
          <p:cNvPr id="8" name="Google Shape;162;p16">
            <a:extLst>
              <a:ext uri="{FF2B5EF4-FFF2-40B4-BE49-F238E27FC236}">
                <a16:creationId xmlns:a16="http://schemas.microsoft.com/office/drawing/2014/main" xmlns="" id="{1C1E24A9-FEAB-463B-B911-765F8456F76E}"/>
              </a:ext>
            </a:extLst>
          </p:cNvPr>
          <p:cNvSpPr txBox="1">
            <a:spLocks/>
          </p:cNvSpPr>
          <p:nvPr userDrawn="1"/>
        </p:nvSpPr>
        <p:spPr>
          <a:xfrm>
            <a:off x="423765" y="318373"/>
            <a:ext cx="8035600" cy="748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 i="0" u="none" strike="noStrike" cap="none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 i="0" u="none" strike="noStrike" cap="none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 i="0" u="none" strike="noStrike" cap="none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 i="0" u="none" strike="noStrike" cap="none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 i="0" u="none" strike="noStrike" cap="none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 i="0" u="none" strike="noStrike" cap="none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 i="0" u="none" strike="noStrike" cap="none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 i="0" u="none" strike="noStrike" cap="none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 i="0" u="none" strike="noStrike" cap="none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r>
              <a:rPr lang="en-US" sz="2667"/>
              <a:t>Title Lorem ipsum </a:t>
            </a:r>
            <a:endParaRPr lang="en-US" sz="2667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B0F3ACD8-F5EA-472F-AFDE-0231C7F88522}"/>
              </a:ext>
            </a:extLst>
          </p:cNvPr>
          <p:cNvCxnSpPr>
            <a:cxnSpLocks/>
          </p:cNvCxnSpPr>
          <p:nvPr userDrawn="1"/>
        </p:nvCxnSpPr>
        <p:spPr>
          <a:xfrm>
            <a:off x="423766" y="1039091"/>
            <a:ext cx="7146661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420C1BF9-DFE1-46B7-9691-E5B97AA51DC3}"/>
              </a:ext>
            </a:extLst>
          </p:cNvPr>
          <p:cNvCxnSpPr>
            <a:cxnSpLocks/>
          </p:cNvCxnSpPr>
          <p:nvPr userDrawn="1"/>
        </p:nvCxnSpPr>
        <p:spPr>
          <a:xfrm>
            <a:off x="423766" y="1122217"/>
            <a:ext cx="466085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396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C80268-49F6-4606-AB4E-5B49291E2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16D60DF5-C109-4826-B1A9-68770F9BEA55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373F3CA-0188-4895-8878-B7BEF9F4601C}"/>
              </a:ext>
            </a:extLst>
          </p:cNvPr>
          <p:cNvGrpSpPr/>
          <p:nvPr userDrawn="1"/>
        </p:nvGrpSpPr>
        <p:grpSpPr>
          <a:xfrm>
            <a:off x="650239" y="-2408011"/>
            <a:ext cx="5491965" cy="5075115"/>
            <a:chOff x="487679" y="-1806008"/>
            <a:chExt cx="4118974" cy="3806336"/>
          </a:xfrm>
        </p:grpSpPr>
        <p:sp>
          <p:nvSpPr>
            <p:cNvPr id="5" name="Google Shape;76;p7">
              <a:extLst>
                <a:ext uri="{FF2B5EF4-FFF2-40B4-BE49-F238E27FC236}">
                  <a16:creationId xmlns:a16="http://schemas.microsoft.com/office/drawing/2014/main" xmlns="" id="{774BD286-5B41-4D8E-910C-6917961438BD}"/>
                </a:ext>
              </a:extLst>
            </p:cNvPr>
            <p:cNvSpPr/>
            <p:nvPr/>
          </p:nvSpPr>
          <p:spPr>
            <a:xfrm rot="2927783">
              <a:off x="682924" y="-1923401"/>
              <a:ext cx="3806336" cy="4041122"/>
            </a:xfrm>
            <a:prstGeom prst="parallelogram">
              <a:avLst>
                <a:gd name="adj" fmla="val 92743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 dirty="0"/>
            </a:p>
          </p:txBody>
        </p:sp>
        <p:sp>
          <p:nvSpPr>
            <p:cNvPr id="6" name="Google Shape;22;p3">
              <a:extLst>
                <a:ext uri="{FF2B5EF4-FFF2-40B4-BE49-F238E27FC236}">
                  <a16:creationId xmlns:a16="http://schemas.microsoft.com/office/drawing/2014/main" xmlns="" id="{4100E161-7229-45D7-87EA-F04C5A98D89C}"/>
                </a:ext>
              </a:extLst>
            </p:cNvPr>
            <p:cNvSpPr/>
            <p:nvPr/>
          </p:nvSpPr>
          <p:spPr>
            <a:xfrm rot="18660654" flipH="1">
              <a:off x="639345" y="-1547884"/>
              <a:ext cx="3077914" cy="3381245"/>
            </a:xfrm>
            <a:custGeom>
              <a:avLst/>
              <a:gdLst>
                <a:gd name="connsiteX0" fmla="*/ 0 w 3151346"/>
                <a:gd name="connsiteY0" fmla="*/ 3303627 h 3303627"/>
                <a:gd name="connsiteX1" fmla="*/ 2928829 w 3151346"/>
                <a:gd name="connsiteY1" fmla="*/ 0 h 3303627"/>
                <a:gd name="connsiteX2" fmla="*/ 3151346 w 3151346"/>
                <a:gd name="connsiteY2" fmla="*/ 0 h 3303627"/>
                <a:gd name="connsiteX3" fmla="*/ 222517 w 3151346"/>
                <a:gd name="connsiteY3" fmla="*/ 3303627 h 3303627"/>
                <a:gd name="connsiteX4" fmla="*/ 0 w 3151346"/>
                <a:gd name="connsiteY4" fmla="*/ 3303627 h 3303627"/>
                <a:gd name="connsiteX0" fmla="*/ 0 w 3151346"/>
                <a:gd name="connsiteY0" fmla="*/ 3382813 h 3382813"/>
                <a:gd name="connsiteX1" fmla="*/ 2983600 w 3151346"/>
                <a:gd name="connsiteY1" fmla="*/ 0 h 3382813"/>
                <a:gd name="connsiteX2" fmla="*/ 3151346 w 3151346"/>
                <a:gd name="connsiteY2" fmla="*/ 79186 h 3382813"/>
                <a:gd name="connsiteX3" fmla="*/ 222517 w 3151346"/>
                <a:gd name="connsiteY3" fmla="*/ 3382813 h 3382813"/>
                <a:gd name="connsiteX4" fmla="*/ 0 w 3151346"/>
                <a:gd name="connsiteY4" fmla="*/ 3382813 h 3382813"/>
                <a:gd name="connsiteX0" fmla="*/ 0 w 3105995"/>
                <a:gd name="connsiteY0" fmla="*/ 3382813 h 3382813"/>
                <a:gd name="connsiteX1" fmla="*/ 2983600 w 3105995"/>
                <a:gd name="connsiteY1" fmla="*/ 0 h 3382813"/>
                <a:gd name="connsiteX2" fmla="*/ 3105995 w 3105995"/>
                <a:gd name="connsiteY2" fmla="*/ 131336 h 3382813"/>
                <a:gd name="connsiteX3" fmla="*/ 222517 w 3105995"/>
                <a:gd name="connsiteY3" fmla="*/ 3382813 h 3382813"/>
                <a:gd name="connsiteX4" fmla="*/ 0 w 3105995"/>
                <a:gd name="connsiteY4" fmla="*/ 3382813 h 3382813"/>
                <a:gd name="connsiteX0" fmla="*/ 0 w 3105995"/>
                <a:gd name="connsiteY0" fmla="*/ 3381245 h 3381245"/>
                <a:gd name="connsiteX1" fmla="*/ 2961100 w 3105995"/>
                <a:gd name="connsiteY1" fmla="*/ 0 h 3381245"/>
                <a:gd name="connsiteX2" fmla="*/ 3105995 w 3105995"/>
                <a:gd name="connsiteY2" fmla="*/ 129768 h 3381245"/>
                <a:gd name="connsiteX3" fmla="*/ 222517 w 3105995"/>
                <a:gd name="connsiteY3" fmla="*/ 3381245 h 3381245"/>
                <a:gd name="connsiteX4" fmla="*/ 0 w 3105995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7914" h="3381245">
                  <a:moveTo>
                    <a:pt x="0" y="3381245"/>
                  </a:moveTo>
                  <a:lnTo>
                    <a:pt x="2961100" y="0"/>
                  </a:lnTo>
                  <a:lnTo>
                    <a:pt x="3077914" y="105348"/>
                  </a:lnTo>
                  <a:lnTo>
                    <a:pt x="222517" y="3381245"/>
                  </a:lnTo>
                  <a:lnTo>
                    <a:pt x="0" y="3381245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74000">
                  <a:srgbClr val="185693"/>
                </a:gs>
                <a:gs pos="0">
                  <a:srgbClr val="1967A9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 dirty="0"/>
            </a:p>
          </p:txBody>
        </p:sp>
      </p:grpSp>
    </p:spTree>
    <p:extLst>
      <p:ext uri="{BB962C8B-B14F-4D97-AF65-F5344CB8AC3E}">
        <p14:creationId xmlns:p14="http://schemas.microsoft.com/office/powerpoint/2010/main" val="12206725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ción de imagen 5">
            <a:extLst>
              <a:ext uri="{FF2B5EF4-FFF2-40B4-BE49-F238E27FC236}">
                <a16:creationId xmlns:a16="http://schemas.microsoft.com/office/drawing/2014/main" xmlns="" id="{B4AE9F9E-652F-43BC-A855-1A8A6E6F9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Google Shape;75;p7">
            <a:extLst>
              <a:ext uri="{FF2B5EF4-FFF2-40B4-BE49-F238E27FC236}">
                <a16:creationId xmlns:a16="http://schemas.microsoft.com/office/drawing/2014/main" xmlns="" id="{947AC349-ADC5-41BA-BD69-67DA00D1478A}"/>
              </a:ext>
            </a:extLst>
          </p:cNvPr>
          <p:cNvSpPr/>
          <p:nvPr userDrawn="1"/>
        </p:nvSpPr>
        <p:spPr>
          <a:xfrm>
            <a:off x="10673859" y="3902564"/>
            <a:ext cx="2770800" cy="29556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/>
          </a:p>
        </p:txBody>
      </p:sp>
      <p:sp>
        <p:nvSpPr>
          <p:cNvPr id="4" name="Google Shape;76;p7">
            <a:extLst>
              <a:ext uri="{FF2B5EF4-FFF2-40B4-BE49-F238E27FC236}">
                <a16:creationId xmlns:a16="http://schemas.microsoft.com/office/drawing/2014/main" xmlns="" id="{59E5E2DE-7E8B-4DD8-9D76-8A98606F288F}"/>
              </a:ext>
            </a:extLst>
          </p:cNvPr>
          <p:cNvSpPr/>
          <p:nvPr userDrawn="1"/>
        </p:nvSpPr>
        <p:spPr>
          <a:xfrm>
            <a:off x="9980523" y="2340468"/>
            <a:ext cx="3774400" cy="40256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  <a:alpha val="70000"/>
                </a:scheme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/>
          </a:p>
        </p:txBody>
      </p:sp>
    </p:spTree>
    <p:extLst>
      <p:ext uri="{BB962C8B-B14F-4D97-AF65-F5344CB8AC3E}">
        <p14:creationId xmlns:p14="http://schemas.microsoft.com/office/powerpoint/2010/main" val="4005190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219433" y="661167"/>
            <a:ext cx="8035600" cy="10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r>
              <a:rPr lang="en-US" dirty="0"/>
              <a:t>=</a:t>
            </a:r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219433" y="2112567"/>
            <a:ext cx="9332800" cy="39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IBM Plex Sans Light"/>
              <a:buChar char="▰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●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410033" y="0"/>
            <a:ext cx="5788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600">
                <a:solidFill>
                  <a:schemeClr val="accen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r" rtl="0">
              <a:buNone/>
              <a:defRPr sz="16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lvl="2" algn="r" rtl="0">
              <a:buNone/>
              <a:defRPr sz="16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lvl="3" algn="r" rtl="0">
              <a:buNone/>
              <a:defRPr sz="16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lvl="4" algn="r" rtl="0">
              <a:buNone/>
              <a:defRPr sz="16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lvl="5" algn="r" rtl="0">
              <a:buNone/>
              <a:defRPr sz="16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lvl="6" algn="r" rtl="0">
              <a:buNone/>
              <a:defRPr sz="16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lvl="7" algn="r" rtl="0">
              <a:buNone/>
              <a:defRPr sz="16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lvl="8" algn="r" rtl="0">
              <a:buNone/>
              <a:defRPr sz="16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6" r:id="rId3"/>
    <p:sldLayoutId id="2147483662" r:id="rId4"/>
    <p:sldLayoutId id="2147483663" r:id="rId5"/>
    <p:sldLayoutId id="2147483664" r:id="rId6"/>
    <p:sldLayoutId id="2147483667" r:id="rId7"/>
    <p:sldLayoutId id="2147483668" r:id="rId8"/>
    <p:sldLayoutId id="2147483665" r:id="rId9"/>
    <p:sldLayoutId id="2147483669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chemeClr val="bg1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Relationship Id="rId9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11" Type="http://schemas.openxmlformats.org/officeDocument/2006/relationships/image" Target="../media/image13.jpg"/><Relationship Id="rId5" Type="http://schemas.openxmlformats.org/officeDocument/2006/relationships/image" Target="../media/image7.jpg"/><Relationship Id="rId10" Type="http://schemas.openxmlformats.org/officeDocument/2006/relationships/image" Target="../media/image12.jpg"/><Relationship Id="rId4" Type="http://schemas.openxmlformats.org/officeDocument/2006/relationships/image" Target="../media/image6.JPG"/><Relationship Id="rId9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xmlns="" id="{E8932F71-A1A2-4D34-9EDD-ED014E9CBF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</a:blip>
          <a:srcRect l="29561"/>
          <a:stretch/>
        </p:blipFill>
        <p:spPr>
          <a:xfrm>
            <a:off x="-107179" y="570500"/>
            <a:ext cx="7189123" cy="5399288"/>
          </a:xfrm>
          <a:prstGeom prst="rect">
            <a:avLst/>
          </a:prstGeom>
        </p:spPr>
      </p:pic>
      <p:sp>
        <p:nvSpPr>
          <p:cNvPr id="157" name="Google Shape;157;p15"/>
          <p:cNvSpPr txBox="1">
            <a:spLocks noGrp="1"/>
          </p:cNvSpPr>
          <p:nvPr>
            <p:ph type="ctrTitle"/>
          </p:nvPr>
        </p:nvSpPr>
        <p:spPr>
          <a:xfrm>
            <a:off x="610099" y="2372192"/>
            <a:ext cx="5610329" cy="322757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5333" dirty="0" smtClean="0">
                <a:solidFill>
                  <a:srgbClr val="85CD46"/>
                </a:solidFill>
              </a:rPr>
              <a:t>Рассуждая о культуре современной молодежи</a:t>
            </a:r>
            <a:endParaRPr sz="5333" dirty="0"/>
          </a:p>
        </p:txBody>
      </p:sp>
      <p:sp>
        <p:nvSpPr>
          <p:cNvPr id="4" name="Google Shape;642;p40">
            <a:extLst>
              <a:ext uri="{FF2B5EF4-FFF2-40B4-BE49-F238E27FC236}">
                <a16:creationId xmlns:a16="http://schemas.microsoft.com/office/drawing/2014/main" xmlns="" id="{25604749-87A3-4840-857B-1777F382AF73}"/>
              </a:ext>
            </a:extLst>
          </p:cNvPr>
          <p:cNvSpPr/>
          <p:nvPr/>
        </p:nvSpPr>
        <p:spPr>
          <a:xfrm>
            <a:off x="11339616" y="6322491"/>
            <a:ext cx="262065" cy="238805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accent6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 dirty="0">
              <a:solidFill>
                <a:schemeClr val="dk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09B2202D-2289-4E5E-AE96-2E5996EC1C20}"/>
              </a:ext>
            </a:extLst>
          </p:cNvPr>
          <p:cNvGrpSpPr/>
          <p:nvPr/>
        </p:nvGrpSpPr>
        <p:grpSpPr>
          <a:xfrm>
            <a:off x="510489" y="-1714661"/>
            <a:ext cx="11617641" cy="5397208"/>
            <a:chOff x="382866" y="-1285996"/>
            <a:chExt cx="8713231" cy="4047906"/>
          </a:xfrm>
        </p:grpSpPr>
        <p:sp>
          <p:nvSpPr>
            <p:cNvPr id="16" name="Google Shape;12;p2">
              <a:extLst>
                <a:ext uri="{FF2B5EF4-FFF2-40B4-BE49-F238E27FC236}">
                  <a16:creationId xmlns:a16="http://schemas.microsoft.com/office/drawing/2014/main" xmlns="" id="{35B9C73A-1F40-49CF-A5CC-0A619610F0DF}"/>
                </a:ext>
              </a:extLst>
            </p:cNvPr>
            <p:cNvSpPr/>
            <p:nvPr/>
          </p:nvSpPr>
          <p:spPr>
            <a:xfrm rot="3117055">
              <a:off x="600499" y="-1503629"/>
              <a:ext cx="3157412" cy="3592677"/>
            </a:xfrm>
            <a:custGeom>
              <a:avLst/>
              <a:gdLst>
                <a:gd name="connsiteX0" fmla="*/ 0 w 3362903"/>
                <a:gd name="connsiteY0" fmla="*/ 3593817 h 3593817"/>
                <a:gd name="connsiteX1" fmla="*/ 2808024 w 3362903"/>
                <a:gd name="connsiteY1" fmla="*/ 0 h 3593817"/>
                <a:gd name="connsiteX2" fmla="*/ 3362903 w 3362903"/>
                <a:gd name="connsiteY2" fmla="*/ 0 h 3593817"/>
                <a:gd name="connsiteX3" fmla="*/ 554879 w 3362903"/>
                <a:gd name="connsiteY3" fmla="*/ 3593817 h 3593817"/>
                <a:gd name="connsiteX4" fmla="*/ 0 w 3362903"/>
                <a:gd name="connsiteY4" fmla="*/ 3593817 h 3593817"/>
                <a:gd name="connsiteX0" fmla="*/ 0 w 3161572"/>
                <a:gd name="connsiteY0" fmla="*/ 3319329 h 3593817"/>
                <a:gd name="connsiteX1" fmla="*/ 2606693 w 3161572"/>
                <a:gd name="connsiteY1" fmla="*/ 0 h 3593817"/>
                <a:gd name="connsiteX2" fmla="*/ 3161572 w 3161572"/>
                <a:gd name="connsiteY2" fmla="*/ 0 h 3593817"/>
                <a:gd name="connsiteX3" fmla="*/ 353548 w 3161572"/>
                <a:gd name="connsiteY3" fmla="*/ 3593817 h 3593817"/>
                <a:gd name="connsiteX4" fmla="*/ 0 w 3161572"/>
                <a:gd name="connsiteY4" fmla="*/ 3319329 h 3593817"/>
                <a:gd name="connsiteX0" fmla="*/ 0 w 3161572"/>
                <a:gd name="connsiteY0" fmla="*/ 3319329 h 3599971"/>
                <a:gd name="connsiteX1" fmla="*/ 2606693 w 3161572"/>
                <a:gd name="connsiteY1" fmla="*/ 0 h 3599971"/>
                <a:gd name="connsiteX2" fmla="*/ 3161572 w 3161572"/>
                <a:gd name="connsiteY2" fmla="*/ 0 h 3599971"/>
                <a:gd name="connsiteX3" fmla="*/ 348732 w 3161572"/>
                <a:gd name="connsiteY3" fmla="*/ 3599971 h 3599971"/>
                <a:gd name="connsiteX4" fmla="*/ 0 w 3161572"/>
                <a:gd name="connsiteY4" fmla="*/ 3319329 h 3599971"/>
                <a:gd name="connsiteX0" fmla="*/ 0 w 3168797"/>
                <a:gd name="connsiteY0" fmla="*/ 3328561 h 3599971"/>
                <a:gd name="connsiteX1" fmla="*/ 2613918 w 3168797"/>
                <a:gd name="connsiteY1" fmla="*/ 0 h 3599971"/>
                <a:gd name="connsiteX2" fmla="*/ 3168797 w 3168797"/>
                <a:gd name="connsiteY2" fmla="*/ 0 h 3599971"/>
                <a:gd name="connsiteX3" fmla="*/ 355957 w 3168797"/>
                <a:gd name="connsiteY3" fmla="*/ 3599971 h 3599971"/>
                <a:gd name="connsiteX4" fmla="*/ 0 w 3168797"/>
                <a:gd name="connsiteY4" fmla="*/ 3328561 h 3599971"/>
                <a:gd name="connsiteX0" fmla="*/ 0 w 3157412"/>
                <a:gd name="connsiteY0" fmla="*/ 3330874 h 3599971"/>
                <a:gd name="connsiteX1" fmla="*/ 2602533 w 3157412"/>
                <a:gd name="connsiteY1" fmla="*/ 0 h 3599971"/>
                <a:gd name="connsiteX2" fmla="*/ 3157412 w 3157412"/>
                <a:gd name="connsiteY2" fmla="*/ 0 h 3599971"/>
                <a:gd name="connsiteX3" fmla="*/ 344572 w 3157412"/>
                <a:gd name="connsiteY3" fmla="*/ 3599971 h 3599971"/>
                <a:gd name="connsiteX4" fmla="*/ 0 w 3157412"/>
                <a:gd name="connsiteY4" fmla="*/ 3330874 h 3599971"/>
                <a:gd name="connsiteX0" fmla="*/ 0 w 3157412"/>
                <a:gd name="connsiteY0" fmla="*/ 3330874 h 3588586"/>
                <a:gd name="connsiteX1" fmla="*/ 2602533 w 3157412"/>
                <a:gd name="connsiteY1" fmla="*/ 0 h 3588586"/>
                <a:gd name="connsiteX2" fmla="*/ 3157412 w 3157412"/>
                <a:gd name="connsiteY2" fmla="*/ 0 h 3588586"/>
                <a:gd name="connsiteX3" fmla="*/ 346885 w 3157412"/>
                <a:gd name="connsiteY3" fmla="*/ 3588586 h 3588586"/>
                <a:gd name="connsiteX4" fmla="*/ 0 w 3157412"/>
                <a:gd name="connsiteY4" fmla="*/ 3330874 h 3588586"/>
                <a:gd name="connsiteX0" fmla="*/ 0 w 3157412"/>
                <a:gd name="connsiteY0" fmla="*/ 3330874 h 3592677"/>
                <a:gd name="connsiteX1" fmla="*/ 2602533 w 3157412"/>
                <a:gd name="connsiteY1" fmla="*/ 0 h 3592677"/>
                <a:gd name="connsiteX2" fmla="*/ 3157412 w 3157412"/>
                <a:gd name="connsiteY2" fmla="*/ 0 h 3592677"/>
                <a:gd name="connsiteX3" fmla="*/ 343684 w 3157412"/>
                <a:gd name="connsiteY3" fmla="*/ 3592677 h 3592677"/>
                <a:gd name="connsiteX4" fmla="*/ 0 w 3157412"/>
                <a:gd name="connsiteY4" fmla="*/ 3330874 h 359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7412" h="3592677">
                  <a:moveTo>
                    <a:pt x="0" y="3330874"/>
                  </a:moveTo>
                  <a:lnTo>
                    <a:pt x="2602533" y="0"/>
                  </a:lnTo>
                  <a:lnTo>
                    <a:pt x="3157412" y="0"/>
                  </a:lnTo>
                  <a:lnTo>
                    <a:pt x="343684" y="3592677"/>
                  </a:lnTo>
                  <a:lnTo>
                    <a:pt x="0" y="3330874"/>
                  </a:lnTo>
                  <a:close/>
                </a:path>
              </a:pathLst>
            </a:cu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/>
            </a:p>
          </p:txBody>
        </p:sp>
        <p:sp>
          <p:nvSpPr>
            <p:cNvPr id="17" name="Google Shape;22;p3">
              <a:extLst>
                <a:ext uri="{FF2B5EF4-FFF2-40B4-BE49-F238E27FC236}">
                  <a16:creationId xmlns:a16="http://schemas.microsoft.com/office/drawing/2014/main" xmlns="" id="{B666E7A4-A9F9-4531-9188-BB2B072AFDF5}"/>
                </a:ext>
              </a:extLst>
            </p:cNvPr>
            <p:cNvSpPr/>
            <p:nvPr userDrawn="1"/>
          </p:nvSpPr>
          <p:spPr>
            <a:xfrm rot="3642771">
              <a:off x="5322145" y="-1623797"/>
              <a:ext cx="3384426" cy="4163478"/>
            </a:xfrm>
            <a:custGeom>
              <a:avLst/>
              <a:gdLst>
                <a:gd name="connsiteX0" fmla="*/ 0 w 3188141"/>
                <a:gd name="connsiteY0" fmla="*/ 3399734 h 3399734"/>
                <a:gd name="connsiteX1" fmla="*/ 1881035 w 3188141"/>
                <a:gd name="connsiteY1" fmla="*/ 0 h 3399734"/>
                <a:gd name="connsiteX2" fmla="*/ 3188141 w 3188141"/>
                <a:gd name="connsiteY2" fmla="*/ 0 h 3399734"/>
                <a:gd name="connsiteX3" fmla="*/ 1307106 w 3188141"/>
                <a:gd name="connsiteY3" fmla="*/ 3399734 h 3399734"/>
                <a:gd name="connsiteX4" fmla="*/ 0 w 3188141"/>
                <a:gd name="connsiteY4" fmla="*/ 3399734 h 3399734"/>
                <a:gd name="connsiteX0" fmla="*/ 0 w 3188141"/>
                <a:gd name="connsiteY0" fmla="*/ 3960833 h 3960833"/>
                <a:gd name="connsiteX1" fmla="*/ 2148469 w 3188141"/>
                <a:gd name="connsiteY1" fmla="*/ 0 h 3960833"/>
                <a:gd name="connsiteX2" fmla="*/ 3188141 w 3188141"/>
                <a:gd name="connsiteY2" fmla="*/ 561099 h 3960833"/>
                <a:gd name="connsiteX3" fmla="*/ 1307106 w 3188141"/>
                <a:gd name="connsiteY3" fmla="*/ 3960833 h 3960833"/>
                <a:gd name="connsiteX4" fmla="*/ 0 w 3188141"/>
                <a:gd name="connsiteY4" fmla="*/ 3960833 h 3960833"/>
                <a:gd name="connsiteX0" fmla="*/ 0 w 3188141"/>
                <a:gd name="connsiteY0" fmla="*/ 3960833 h 3960833"/>
                <a:gd name="connsiteX1" fmla="*/ 2148469 w 3188141"/>
                <a:gd name="connsiteY1" fmla="*/ 0 h 3960833"/>
                <a:gd name="connsiteX2" fmla="*/ 3188141 w 3188141"/>
                <a:gd name="connsiteY2" fmla="*/ 561099 h 3960833"/>
                <a:gd name="connsiteX3" fmla="*/ 1307106 w 3188141"/>
                <a:gd name="connsiteY3" fmla="*/ 3960833 h 3960833"/>
                <a:gd name="connsiteX4" fmla="*/ 0 w 3188141"/>
                <a:gd name="connsiteY4" fmla="*/ 3960833 h 3960833"/>
                <a:gd name="connsiteX0" fmla="*/ 0 w 3242903"/>
                <a:gd name="connsiteY0" fmla="*/ 4038291 h 4038291"/>
                <a:gd name="connsiteX1" fmla="*/ 2203231 w 3242903"/>
                <a:gd name="connsiteY1" fmla="*/ 0 h 4038291"/>
                <a:gd name="connsiteX2" fmla="*/ 3242903 w 3242903"/>
                <a:gd name="connsiteY2" fmla="*/ 561099 h 4038291"/>
                <a:gd name="connsiteX3" fmla="*/ 1361868 w 3242903"/>
                <a:gd name="connsiteY3" fmla="*/ 3960833 h 4038291"/>
                <a:gd name="connsiteX4" fmla="*/ 0 w 3242903"/>
                <a:gd name="connsiteY4" fmla="*/ 4038291 h 4038291"/>
                <a:gd name="connsiteX0" fmla="*/ 0 w 3242903"/>
                <a:gd name="connsiteY0" fmla="*/ 4038291 h 4038291"/>
                <a:gd name="connsiteX1" fmla="*/ 2203231 w 3242903"/>
                <a:gd name="connsiteY1" fmla="*/ 0 h 4038291"/>
                <a:gd name="connsiteX2" fmla="*/ 3242903 w 3242903"/>
                <a:gd name="connsiteY2" fmla="*/ 561099 h 4038291"/>
                <a:gd name="connsiteX3" fmla="*/ 1395944 w 3242903"/>
                <a:gd name="connsiteY3" fmla="*/ 3979373 h 4038291"/>
                <a:gd name="connsiteX4" fmla="*/ 0 w 3242903"/>
                <a:gd name="connsiteY4" fmla="*/ 4038291 h 4038291"/>
                <a:gd name="connsiteX0" fmla="*/ 0 w 3242903"/>
                <a:gd name="connsiteY0" fmla="*/ 4038291 h 4038291"/>
                <a:gd name="connsiteX1" fmla="*/ 2203231 w 3242903"/>
                <a:gd name="connsiteY1" fmla="*/ 0 h 4038291"/>
                <a:gd name="connsiteX2" fmla="*/ 3242903 w 3242903"/>
                <a:gd name="connsiteY2" fmla="*/ 561099 h 4038291"/>
                <a:gd name="connsiteX3" fmla="*/ 1366736 w 3242903"/>
                <a:gd name="connsiteY3" fmla="*/ 3963481 h 4038291"/>
                <a:gd name="connsiteX4" fmla="*/ 0 w 3242903"/>
                <a:gd name="connsiteY4" fmla="*/ 4038291 h 4038291"/>
                <a:gd name="connsiteX0" fmla="*/ 0 w 3242903"/>
                <a:gd name="connsiteY0" fmla="*/ 4038291 h 4038291"/>
                <a:gd name="connsiteX1" fmla="*/ 2203231 w 3242903"/>
                <a:gd name="connsiteY1" fmla="*/ 0 h 4038291"/>
                <a:gd name="connsiteX2" fmla="*/ 3242903 w 3242903"/>
                <a:gd name="connsiteY2" fmla="*/ 561099 h 4038291"/>
                <a:gd name="connsiteX3" fmla="*/ 1383988 w 3242903"/>
                <a:gd name="connsiteY3" fmla="*/ 3966559 h 4038291"/>
                <a:gd name="connsiteX4" fmla="*/ 0 w 3242903"/>
                <a:gd name="connsiteY4" fmla="*/ 4038291 h 4038291"/>
                <a:gd name="connsiteX0" fmla="*/ 0 w 3242903"/>
                <a:gd name="connsiteY0" fmla="*/ 4038291 h 4038291"/>
                <a:gd name="connsiteX1" fmla="*/ 2203231 w 3242903"/>
                <a:gd name="connsiteY1" fmla="*/ 0 h 4038291"/>
                <a:gd name="connsiteX2" fmla="*/ 3242903 w 3242903"/>
                <a:gd name="connsiteY2" fmla="*/ 561099 h 4038291"/>
                <a:gd name="connsiteX3" fmla="*/ 1406035 w 3242903"/>
                <a:gd name="connsiteY3" fmla="*/ 3902847 h 4038291"/>
                <a:gd name="connsiteX4" fmla="*/ 0 w 3242903"/>
                <a:gd name="connsiteY4" fmla="*/ 4038291 h 4038291"/>
                <a:gd name="connsiteX0" fmla="*/ 0 w 3242903"/>
                <a:gd name="connsiteY0" fmla="*/ 4038291 h 4038291"/>
                <a:gd name="connsiteX1" fmla="*/ 2203231 w 3242903"/>
                <a:gd name="connsiteY1" fmla="*/ 0 h 4038291"/>
                <a:gd name="connsiteX2" fmla="*/ 3242903 w 3242903"/>
                <a:gd name="connsiteY2" fmla="*/ 561099 h 4038291"/>
                <a:gd name="connsiteX3" fmla="*/ 1406464 w 3242903"/>
                <a:gd name="connsiteY3" fmla="*/ 3890463 h 4038291"/>
                <a:gd name="connsiteX4" fmla="*/ 0 w 3242903"/>
                <a:gd name="connsiteY4" fmla="*/ 4038291 h 4038291"/>
                <a:gd name="connsiteX0" fmla="*/ 1 w 3322938"/>
                <a:gd name="connsiteY0" fmla="*/ 4164919 h 4164920"/>
                <a:gd name="connsiteX1" fmla="*/ 2283266 w 3322938"/>
                <a:gd name="connsiteY1" fmla="*/ 0 h 4164920"/>
                <a:gd name="connsiteX2" fmla="*/ 3322938 w 3322938"/>
                <a:gd name="connsiteY2" fmla="*/ 561099 h 4164920"/>
                <a:gd name="connsiteX3" fmla="*/ 1486499 w 3322938"/>
                <a:gd name="connsiteY3" fmla="*/ 3890463 h 4164920"/>
                <a:gd name="connsiteX4" fmla="*/ 1 w 3322938"/>
                <a:gd name="connsiteY4" fmla="*/ 4164919 h 4164920"/>
                <a:gd name="connsiteX0" fmla="*/ 1 w 3322938"/>
                <a:gd name="connsiteY0" fmla="*/ 4164919 h 4164920"/>
                <a:gd name="connsiteX1" fmla="*/ 2283266 w 3322938"/>
                <a:gd name="connsiteY1" fmla="*/ 0 h 4164920"/>
                <a:gd name="connsiteX2" fmla="*/ 3322938 w 3322938"/>
                <a:gd name="connsiteY2" fmla="*/ 561099 h 4164920"/>
                <a:gd name="connsiteX3" fmla="*/ 1464745 w 3322938"/>
                <a:gd name="connsiteY3" fmla="*/ 3916592 h 4164920"/>
                <a:gd name="connsiteX4" fmla="*/ 1 w 3322938"/>
                <a:gd name="connsiteY4" fmla="*/ 4164919 h 4164920"/>
                <a:gd name="connsiteX0" fmla="*/ 0 w 3316576"/>
                <a:gd name="connsiteY0" fmla="*/ 4153196 h 4153196"/>
                <a:gd name="connsiteX1" fmla="*/ 2276904 w 3316576"/>
                <a:gd name="connsiteY1" fmla="*/ 0 h 4153196"/>
                <a:gd name="connsiteX2" fmla="*/ 3316576 w 3316576"/>
                <a:gd name="connsiteY2" fmla="*/ 561099 h 4153196"/>
                <a:gd name="connsiteX3" fmla="*/ 1458383 w 3316576"/>
                <a:gd name="connsiteY3" fmla="*/ 3916592 h 4153196"/>
                <a:gd name="connsiteX4" fmla="*/ 0 w 3316576"/>
                <a:gd name="connsiteY4" fmla="*/ 4153196 h 4153196"/>
                <a:gd name="connsiteX0" fmla="*/ -1 w 3316576"/>
                <a:gd name="connsiteY0" fmla="*/ 4153195 h 4153196"/>
                <a:gd name="connsiteX1" fmla="*/ 2276904 w 3316576"/>
                <a:gd name="connsiteY1" fmla="*/ 0 h 4153196"/>
                <a:gd name="connsiteX2" fmla="*/ 3316576 w 3316576"/>
                <a:gd name="connsiteY2" fmla="*/ 561099 h 4153196"/>
                <a:gd name="connsiteX3" fmla="*/ 1458383 w 3316576"/>
                <a:gd name="connsiteY3" fmla="*/ 3916592 h 4153196"/>
                <a:gd name="connsiteX4" fmla="*/ -1 w 3316576"/>
                <a:gd name="connsiteY4" fmla="*/ 4153195 h 4153196"/>
                <a:gd name="connsiteX0" fmla="*/ 0 w 3316577"/>
                <a:gd name="connsiteY0" fmla="*/ 4177528 h 4177528"/>
                <a:gd name="connsiteX1" fmla="*/ 2290239 w 3316577"/>
                <a:gd name="connsiteY1" fmla="*/ 0 h 4177528"/>
                <a:gd name="connsiteX2" fmla="*/ 3316577 w 3316577"/>
                <a:gd name="connsiteY2" fmla="*/ 585432 h 4177528"/>
                <a:gd name="connsiteX3" fmla="*/ 1458384 w 3316577"/>
                <a:gd name="connsiteY3" fmla="*/ 3940925 h 4177528"/>
                <a:gd name="connsiteX4" fmla="*/ 0 w 3316577"/>
                <a:gd name="connsiteY4" fmla="*/ 4177528 h 4177528"/>
                <a:gd name="connsiteX0" fmla="*/ 0 w 3316577"/>
                <a:gd name="connsiteY0" fmla="*/ 4148080 h 4148080"/>
                <a:gd name="connsiteX1" fmla="*/ 2285822 w 3316577"/>
                <a:gd name="connsiteY1" fmla="*/ 0 h 4148080"/>
                <a:gd name="connsiteX2" fmla="*/ 3316577 w 3316577"/>
                <a:gd name="connsiteY2" fmla="*/ 555984 h 4148080"/>
                <a:gd name="connsiteX3" fmla="*/ 1458384 w 3316577"/>
                <a:gd name="connsiteY3" fmla="*/ 3911477 h 4148080"/>
                <a:gd name="connsiteX4" fmla="*/ 0 w 3316577"/>
                <a:gd name="connsiteY4" fmla="*/ 4148080 h 4148080"/>
                <a:gd name="connsiteX0" fmla="*/ 0 w 3316577"/>
                <a:gd name="connsiteY0" fmla="*/ 4175823 h 4175823"/>
                <a:gd name="connsiteX1" fmla="*/ 2293212 w 3316577"/>
                <a:gd name="connsiteY1" fmla="*/ 0 h 4175823"/>
                <a:gd name="connsiteX2" fmla="*/ 3316577 w 3316577"/>
                <a:gd name="connsiteY2" fmla="*/ 583727 h 4175823"/>
                <a:gd name="connsiteX3" fmla="*/ 1458384 w 3316577"/>
                <a:gd name="connsiteY3" fmla="*/ 3939220 h 4175823"/>
                <a:gd name="connsiteX4" fmla="*/ 0 w 3316577"/>
                <a:gd name="connsiteY4" fmla="*/ 4175823 h 417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577" h="4175823">
                  <a:moveTo>
                    <a:pt x="0" y="4175823"/>
                  </a:moveTo>
                  <a:lnTo>
                    <a:pt x="2293212" y="0"/>
                  </a:lnTo>
                  <a:lnTo>
                    <a:pt x="3316577" y="583727"/>
                  </a:lnTo>
                  <a:lnTo>
                    <a:pt x="1458384" y="3939220"/>
                  </a:lnTo>
                  <a:lnTo>
                    <a:pt x="0" y="4175823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sz="2489" dirty="0"/>
                <a:t>   </a:t>
              </a:r>
              <a:endParaRPr sz="2489" dirty="0"/>
            </a:p>
          </p:txBody>
        </p:sp>
        <p:sp>
          <p:nvSpPr>
            <p:cNvPr id="18" name="Google Shape;22;p3">
              <a:extLst>
                <a:ext uri="{FF2B5EF4-FFF2-40B4-BE49-F238E27FC236}">
                  <a16:creationId xmlns:a16="http://schemas.microsoft.com/office/drawing/2014/main" xmlns="" id="{07BDAE2B-5848-4FB0-A10A-9ACE40CB6004}"/>
                </a:ext>
              </a:extLst>
            </p:cNvPr>
            <p:cNvSpPr/>
            <p:nvPr userDrawn="1"/>
          </p:nvSpPr>
          <p:spPr>
            <a:xfrm rot="2939346">
              <a:off x="5411949" y="-467670"/>
              <a:ext cx="3077914" cy="3381245"/>
            </a:xfrm>
            <a:custGeom>
              <a:avLst/>
              <a:gdLst>
                <a:gd name="connsiteX0" fmla="*/ 0 w 3151346"/>
                <a:gd name="connsiteY0" fmla="*/ 3303627 h 3303627"/>
                <a:gd name="connsiteX1" fmla="*/ 2928829 w 3151346"/>
                <a:gd name="connsiteY1" fmla="*/ 0 h 3303627"/>
                <a:gd name="connsiteX2" fmla="*/ 3151346 w 3151346"/>
                <a:gd name="connsiteY2" fmla="*/ 0 h 3303627"/>
                <a:gd name="connsiteX3" fmla="*/ 222517 w 3151346"/>
                <a:gd name="connsiteY3" fmla="*/ 3303627 h 3303627"/>
                <a:gd name="connsiteX4" fmla="*/ 0 w 3151346"/>
                <a:gd name="connsiteY4" fmla="*/ 3303627 h 3303627"/>
                <a:gd name="connsiteX0" fmla="*/ 0 w 3151346"/>
                <a:gd name="connsiteY0" fmla="*/ 3382813 h 3382813"/>
                <a:gd name="connsiteX1" fmla="*/ 2983600 w 3151346"/>
                <a:gd name="connsiteY1" fmla="*/ 0 h 3382813"/>
                <a:gd name="connsiteX2" fmla="*/ 3151346 w 3151346"/>
                <a:gd name="connsiteY2" fmla="*/ 79186 h 3382813"/>
                <a:gd name="connsiteX3" fmla="*/ 222517 w 3151346"/>
                <a:gd name="connsiteY3" fmla="*/ 3382813 h 3382813"/>
                <a:gd name="connsiteX4" fmla="*/ 0 w 3151346"/>
                <a:gd name="connsiteY4" fmla="*/ 3382813 h 3382813"/>
                <a:gd name="connsiteX0" fmla="*/ 0 w 3105995"/>
                <a:gd name="connsiteY0" fmla="*/ 3382813 h 3382813"/>
                <a:gd name="connsiteX1" fmla="*/ 2983600 w 3105995"/>
                <a:gd name="connsiteY1" fmla="*/ 0 h 3382813"/>
                <a:gd name="connsiteX2" fmla="*/ 3105995 w 3105995"/>
                <a:gd name="connsiteY2" fmla="*/ 131336 h 3382813"/>
                <a:gd name="connsiteX3" fmla="*/ 222517 w 3105995"/>
                <a:gd name="connsiteY3" fmla="*/ 3382813 h 3382813"/>
                <a:gd name="connsiteX4" fmla="*/ 0 w 3105995"/>
                <a:gd name="connsiteY4" fmla="*/ 3382813 h 3382813"/>
                <a:gd name="connsiteX0" fmla="*/ 0 w 3105995"/>
                <a:gd name="connsiteY0" fmla="*/ 3381245 h 3381245"/>
                <a:gd name="connsiteX1" fmla="*/ 2961100 w 3105995"/>
                <a:gd name="connsiteY1" fmla="*/ 0 h 3381245"/>
                <a:gd name="connsiteX2" fmla="*/ 3105995 w 3105995"/>
                <a:gd name="connsiteY2" fmla="*/ 129768 h 3381245"/>
                <a:gd name="connsiteX3" fmla="*/ 222517 w 3105995"/>
                <a:gd name="connsiteY3" fmla="*/ 3381245 h 3381245"/>
                <a:gd name="connsiteX4" fmla="*/ 0 w 3105995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7914" h="3381245">
                  <a:moveTo>
                    <a:pt x="0" y="3381245"/>
                  </a:moveTo>
                  <a:lnTo>
                    <a:pt x="2961100" y="0"/>
                  </a:lnTo>
                  <a:lnTo>
                    <a:pt x="3077914" y="105348"/>
                  </a:lnTo>
                  <a:lnTo>
                    <a:pt x="222517" y="3381245"/>
                  </a:lnTo>
                  <a:lnTo>
                    <a:pt x="0" y="3381245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74000">
                  <a:srgbClr val="185693"/>
                </a:gs>
                <a:gs pos="0">
                  <a:srgbClr val="1967A9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/>
            </a:p>
          </p:txBody>
        </p:sp>
      </p:grpSp>
      <p:sp>
        <p:nvSpPr>
          <p:cNvPr id="19" name="Google Shape;22;p3">
            <a:extLst>
              <a:ext uri="{FF2B5EF4-FFF2-40B4-BE49-F238E27FC236}">
                <a16:creationId xmlns:a16="http://schemas.microsoft.com/office/drawing/2014/main" xmlns="" id="{03EB72EC-6898-45FC-A83A-FA2673B4F8BE}"/>
              </a:ext>
            </a:extLst>
          </p:cNvPr>
          <p:cNvSpPr/>
          <p:nvPr/>
        </p:nvSpPr>
        <p:spPr>
          <a:xfrm rot="18660654" flipH="1">
            <a:off x="891352" y="4443414"/>
            <a:ext cx="4103885" cy="4508327"/>
          </a:xfrm>
          <a:custGeom>
            <a:avLst/>
            <a:gdLst>
              <a:gd name="connsiteX0" fmla="*/ 0 w 3151346"/>
              <a:gd name="connsiteY0" fmla="*/ 3303627 h 3303627"/>
              <a:gd name="connsiteX1" fmla="*/ 2928829 w 3151346"/>
              <a:gd name="connsiteY1" fmla="*/ 0 h 3303627"/>
              <a:gd name="connsiteX2" fmla="*/ 3151346 w 3151346"/>
              <a:gd name="connsiteY2" fmla="*/ 0 h 3303627"/>
              <a:gd name="connsiteX3" fmla="*/ 222517 w 3151346"/>
              <a:gd name="connsiteY3" fmla="*/ 3303627 h 3303627"/>
              <a:gd name="connsiteX4" fmla="*/ 0 w 3151346"/>
              <a:gd name="connsiteY4" fmla="*/ 3303627 h 3303627"/>
              <a:gd name="connsiteX0" fmla="*/ 0 w 3151346"/>
              <a:gd name="connsiteY0" fmla="*/ 3382813 h 3382813"/>
              <a:gd name="connsiteX1" fmla="*/ 2983600 w 3151346"/>
              <a:gd name="connsiteY1" fmla="*/ 0 h 3382813"/>
              <a:gd name="connsiteX2" fmla="*/ 3151346 w 3151346"/>
              <a:gd name="connsiteY2" fmla="*/ 79186 h 3382813"/>
              <a:gd name="connsiteX3" fmla="*/ 222517 w 3151346"/>
              <a:gd name="connsiteY3" fmla="*/ 3382813 h 3382813"/>
              <a:gd name="connsiteX4" fmla="*/ 0 w 3151346"/>
              <a:gd name="connsiteY4" fmla="*/ 3382813 h 3382813"/>
              <a:gd name="connsiteX0" fmla="*/ 0 w 3105995"/>
              <a:gd name="connsiteY0" fmla="*/ 3382813 h 3382813"/>
              <a:gd name="connsiteX1" fmla="*/ 2983600 w 3105995"/>
              <a:gd name="connsiteY1" fmla="*/ 0 h 3382813"/>
              <a:gd name="connsiteX2" fmla="*/ 3105995 w 3105995"/>
              <a:gd name="connsiteY2" fmla="*/ 131336 h 3382813"/>
              <a:gd name="connsiteX3" fmla="*/ 222517 w 3105995"/>
              <a:gd name="connsiteY3" fmla="*/ 3382813 h 3382813"/>
              <a:gd name="connsiteX4" fmla="*/ 0 w 3105995"/>
              <a:gd name="connsiteY4" fmla="*/ 3382813 h 3382813"/>
              <a:gd name="connsiteX0" fmla="*/ 0 w 3105995"/>
              <a:gd name="connsiteY0" fmla="*/ 3381245 h 3381245"/>
              <a:gd name="connsiteX1" fmla="*/ 2961100 w 3105995"/>
              <a:gd name="connsiteY1" fmla="*/ 0 h 3381245"/>
              <a:gd name="connsiteX2" fmla="*/ 3105995 w 3105995"/>
              <a:gd name="connsiteY2" fmla="*/ 129768 h 3381245"/>
              <a:gd name="connsiteX3" fmla="*/ 222517 w 3105995"/>
              <a:gd name="connsiteY3" fmla="*/ 3381245 h 3381245"/>
              <a:gd name="connsiteX4" fmla="*/ 0 w 3105995"/>
              <a:gd name="connsiteY4" fmla="*/ 3381245 h 3381245"/>
              <a:gd name="connsiteX0" fmla="*/ 0 w 3077914"/>
              <a:gd name="connsiteY0" fmla="*/ 3381245 h 3381245"/>
              <a:gd name="connsiteX1" fmla="*/ 2961100 w 3077914"/>
              <a:gd name="connsiteY1" fmla="*/ 0 h 3381245"/>
              <a:gd name="connsiteX2" fmla="*/ 3077914 w 3077914"/>
              <a:gd name="connsiteY2" fmla="*/ 105348 h 3381245"/>
              <a:gd name="connsiteX3" fmla="*/ 222517 w 3077914"/>
              <a:gd name="connsiteY3" fmla="*/ 3381245 h 3381245"/>
              <a:gd name="connsiteX4" fmla="*/ 0 w 3077914"/>
              <a:gd name="connsiteY4" fmla="*/ 3381245 h 3381245"/>
              <a:gd name="connsiteX0" fmla="*/ 0 w 3077914"/>
              <a:gd name="connsiteY0" fmla="*/ 3381245 h 3381245"/>
              <a:gd name="connsiteX1" fmla="*/ 2961100 w 3077914"/>
              <a:gd name="connsiteY1" fmla="*/ 0 h 3381245"/>
              <a:gd name="connsiteX2" fmla="*/ 3077914 w 3077914"/>
              <a:gd name="connsiteY2" fmla="*/ 105348 h 3381245"/>
              <a:gd name="connsiteX3" fmla="*/ 222517 w 3077914"/>
              <a:gd name="connsiteY3" fmla="*/ 3381245 h 3381245"/>
              <a:gd name="connsiteX4" fmla="*/ 0 w 3077914"/>
              <a:gd name="connsiteY4" fmla="*/ 3381245 h 338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7914" h="3381245">
                <a:moveTo>
                  <a:pt x="0" y="3381245"/>
                </a:moveTo>
                <a:lnTo>
                  <a:pt x="2961100" y="0"/>
                </a:lnTo>
                <a:lnTo>
                  <a:pt x="3077914" y="105348"/>
                </a:lnTo>
                <a:lnTo>
                  <a:pt x="222517" y="3381245"/>
                </a:lnTo>
                <a:lnTo>
                  <a:pt x="0" y="3381245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74000">
                <a:srgbClr val="185693"/>
              </a:gs>
              <a:gs pos="0">
                <a:srgbClr val="1967A9"/>
              </a:gs>
              <a:gs pos="100000">
                <a:schemeClr val="accent5"/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867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C27659A2-FF4C-4B35-9C5E-9022A656B6EF}"/>
              </a:ext>
            </a:extLst>
          </p:cNvPr>
          <p:cNvCxnSpPr>
            <a:cxnSpLocks/>
          </p:cNvCxnSpPr>
          <p:nvPr/>
        </p:nvCxnSpPr>
        <p:spPr>
          <a:xfrm>
            <a:off x="478745" y="5574580"/>
            <a:ext cx="4813692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Семейные ценности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10</a:t>
            </a:fld>
            <a:endParaRPr lang="en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5760" y="2169942"/>
            <a:ext cx="6096000" cy="23909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-apple-system"/>
              </a:rPr>
              <a:t>«С начала мобилизации, с 21 сентября по 29 сентября в Югре зарегистрировано 518 браков. Из них по сокращению сроков из-за мобилизации — 267. Это получается, 51% от общего количества браков. За этот же период 2021 года зарегистрировано 348 браков», — сказала 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  <a:latin typeface="-apple-system"/>
              </a:rPr>
              <a:t>Мальцева, </a:t>
            </a:r>
            <a:r>
              <a:rPr lang="ru-RU" b="1" dirty="0">
                <a:solidFill>
                  <a:schemeClr val="bg1">
                    <a:lumMod val="85000"/>
                  </a:schemeClr>
                </a:solidFill>
              </a:rPr>
              <a:t>руководитель управления ЗАГС ХМАО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  <a:latin typeface="-apple-system"/>
              </a:rPr>
              <a:t>.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343" y="2169942"/>
            <a:ext cx="5196490" cy="3889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6048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5621" y="640650"/>
            <a:ext cx="8304057" cy="1084000"/>
          </a:xfrm>
        </p:spPr>
        <p:txBody>
          <a:bodyPr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Молодое поколение России – будущее нашей страны!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11</a:t>
            </a:fld>
            <a:endParaRPr lang="en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94" y="1699551"/>
            <a:ext cx="1836822" cy="24490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21" y="1686561"/>
            <a:ext cx="2252627" cy="18003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183" y="1686561"/>
            <a:ext cx="3660887" cy="24453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834" y="1699550"/>
            <a:ext cx="2975070" cy="2358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722" y="4293265"/>
            <a:ext cx="2981160" cy="2235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25183" y="4240815"/>
            <a:ext cx="3660887" cy="2340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7485">
            <a:off x="3490678" y="3377634"/>
            <a:ext cx="1209866" cy="910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854" y="4293264"/>
            <a:ext cx="3192839" cy="2235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8000560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3mu.ru/wp-content/uploads/2019/05/nadpis-09-0019-ic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266" y="2063621"/>
            <a:ext cx="8457777" cy="196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44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</a:t>
            </a:fld>
            <a:endParaRPr lang="en" dirty="0"/>
          </a:p>
        </p:txBody>
      </p:sp>
      <p:pic>
        <p:nvPicPr>
          <p:cNvPr id="3074" name="Picture 2" descr="https://cf.ppt-online.org/files/slide/h/HwGLpsVD3M1KSxyf78kuNPzlTdX6R4WF2aQeZE/slid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693" y="524801"/>
            <a:ext cx="9610648" cy="59540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01630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 dirty="0"/>
          </a:p>
        </p:txBody>
      </p:sp>
      <p:pic>
        <p:nvPicPr>
          <p:cNvPr id="1026" name="Picture 2" descr="https://i2.wp.com/cknow.ru/uploads/posts/2018-04/1523283042_molodez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" t="7537" r="476" b="6213"/>
          <a:stretch/>
        </p:blipFill>
        <p:spPr bwMode="auto">
          <a:xfrm>
            <a:off x="1449659" y="747132"/>
            <a:ext cx="9233209" cy="5263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61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736" y="315075"/>
            <a:ext cx="10515600" cy="777875"/>
          </a:xfrm>
        </p:spPr>
        <p:txBody>
          <a:bodyPr/>
          <a:lstStyle/>
          <a:p>
            <a:r>
              <a:rPr lang="ru-RU" sz="3200" dirty="0" smtClean="0">
                <a:solidFill>
                  <a:schemeClr val="bg1">
                    <a:lumMod val="85000"/>
                  </a:schemeClr>
                </a:solidFill>
              </a:rPr>
              <a:t>Духовное развитие человека</a:t>
            </a:r>
            <a:endParaRPr lang="ru-RU" sz="32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67" y="3566113"/>
            <a:ext cx="1641279" cy="2127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1850">
            <a:off x="4697687" y="4105185"/>
            <a:ext cx="1558679" cy="2078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699" y="1293521"/>
            <a:ext cx="2420606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056" y="1293521"/>
            <a:ext cx="2736000" cy="24610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87" y="3754528"/>
            <a:ext cx="2736000" cy="2326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056" y="3772453"/>
            <a:ext cx="2736000" cy="2338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114" y="1293521"/>
            <a:ext cx="2052912" cy="273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056" y="1293521"/>
            <a:ext cx="2736000" cy="2478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61427">
            <a:off x="11070299" y="5579297"/>
            <a:ext cx="917008" cy="1222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2" y="1293521"/>
            <a:ext cx="2052000" cy="273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95" y="3876222"/>
            <a:ext cx="2102920" cy="273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2704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oogle Shape;684;p40">
            <a:extLst>
              <a:ext uri="{FF2B5EF4-FFF2-40B4-BE49-F238E27FC236}">
                <a16:creationId xmlns:a16="http://schemas.microsoft.com/office/drawing/2014/main" xmlns="" id="{E165F3F9-DBDE-49C0-B0C4-D430AE0FB4AA}"/>
              </a:ext>
            </a:extLst>
          </p:cNvPr>
          <p:cNvGrpSpPr/>
          <p:nvPr/>
        </p:nvGrpSpPr>
        <p:grpSpPr>
          <a:xfrm>
            <a:off x="256454" y="1227394"/>
            <a:ext cx="5220409" cy="5007637"/>
            <a:chOff x="5241175" y="4959100"/>
            <a:chExt cx="539775" cy="517775"/>
          </a:xfrm>
          <a:solidFill>
            <a:srgbClr val="C3D9FD">
              <a:alpha val="28000"/>
            </a:srgbClr>
          </a:solidFill>
        </p:grpSpPr>
        <p:sp>
          <p:nvSpPr>
            <p:cNvPr id="139" name="Google Shape;685;p40">
              <a:extLst>
                <a:ext uri="{FF2B5EF4-FFF2-40B4-BE49-F238E27FC236}">
                  <a16:creationId xmlns:a16="http://schemas.microsoft.com/office/drawing/2014/main" xmlns="" id="{D3145C25-E1E1-44FF-90D4-28CF1BA4EE44}"/>
                </a:ext>
              </a:extLst>
            </p:cNvPr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40" name="Google Shape;686;p40">
              <a:extLst>
                <a:ext uri="{FF2B5EF4-FFF2-40B4-BE49-F238E27FC236}">
                  <a16:creationId xmlns:a16="http://schemas.microsoft.com/office/drawing/2014/main" xmlns="" id="{6416EB90-DC6D-455C-A122-6544B20BE6F3}"/>
                </a:ext>
              </a:extLst>
            </p:cNvPr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41" name="Google Shape;687;p40">
              <a:extLst>
                <a:ext uri="{FF2B5EF4-FFF2-40B4-BE49-F238E27FC236}">
                  <a16:creationId xmlns:a16="http://schemas.microsoft.com/office/drawing/2014/main" xmlns="" id="{3BAD1807-CF86-45F3-AA4B-8B09CE8F69EE}"/>
                </a:ext>
              </a:extLst>
            </p:cNvPr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42" name="Google Shape;688;p40">
              <a:extLst>
                <a:ext uri="{FF2B5EF4-FFF2-40B4-BE49-F238E27FC236}">
                  <a16:creationId xmlns:a16="http://schemas.microsoft.com/office/drawing/2014/main" xmlns="" id="{96A43230-6970-4C57-B2A1-EC302AB0E120}"/>
                </a:ext>
              </a:extLst>
            </p:cNvPr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43" name="Google Shape;689;p40">
              <a:extLst>
                <a:ext uri="{FF2B5EF4-FFF2-40B4-BE49-F238E27FC236}">
                  <a16:creationId xmlns:a16="http://schemas.microsoft.com/office/drawing/2014/main" xmlns="" id="{2F2A954D-DF39-4727-B6E5-C8F7E31A7FE6}"/>
                </a:ext>
              </a:extLst>
            </p:cNvPr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44" name="Google Shape;690;p40">
              <a:extLst>
                <a:ext uri="{FF2B5EF4-FFF2-40B4-BE49-F238E27FC236}">
                  <a16:creationId xmlns:a16="http://schemas.microsoft.com/office/drawing/2014/main" xmlns="" id="{335AADC5-46B5-4C96-A2CB-0D69101225D3}"/>
                </a:ext>
              </a:extLst>
            </p:cNvPr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</p:grpSp>
      <p:sp>
        <p:nvSpPr>
          <p:cNvPr id="62" name="Rectángulo 61">
            <a:extLst>
              <a:ext uri="{FF2B5EF4-FFF2-40B4-BE49-F238E27FC236}">
                <a16:creationId xmlns:a16="http://schemas.microsoft.com/office/drawing/2014/main" xmlns="" id="{A1E572B1-4FC6-43D9-80D7-80CD7C4DDF1D}"/>
              </a:ext>
            </a:extLst>
          </p:cNvPr>
          <p:cNvSpPr/>
          <p:nvPr/>
        </p:nvSpPr>
        <p:spPr>
          <a:xfrm>
            <a:off x="1366581" y="1836848"/>
            <a:ext cx="35580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Пропаганда спорта и здорового образа жизни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.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Merriweather" panose="020B060402020202020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18E86329-31B6-448C-97AC-0CA08257F5DB}"/>
              </a:ext>
            </a:extLst>
          </p:cNvPr>
          <p:cNvCxnSpPr>
            <a:cxnSpLocks/>
          </p:cNvCxnSpPr>
          <p:nvPr/>
        </p:nvCxnSpPr>
        <p:spPr>
          <a:xfrm>
            <a:off x="7955677" y="4920920"/>
            <a:ext cx="4447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D30CB076-F600-4729-9381-D2964B23A10B}"/>
              </a:ext>
            </a:extLst>
          </p:cNvPr>
          <p:cNvCxnSpPr>
            <a:cxnSpLocks/>
          </p:cNvCxnSpPr>
          <p:nvPr/>
        </p:nvCxnSpPr>
        <p:spPr>
          <a:xfrm>
            <a:off x="6864315" y="3872753"/>
            <a:ext cx="1091363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D458C2FA-0A0C-4E3A-9310-122D2A940C2B}"/>
              </a:ext>
            </a:extLst>
          </p:cNvPr>
          <p:cNvCxnSpPr>
            <a:cxnSpLocks/>
          </p:cNvCxnSpPr>
          <p:nvPr/>
        </p:nvCxnSpPr>
        <p:spPr>
          <a:xfrm flipV="1">
            <a:off x="7955676" y="3856720"/>
            <a:ext cx="0" cy="1059187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2">
            <a:extLst>
              <a:ext uri="{FF2B5EF4-FFF2-40B4-BE49-F238E27FC236}">
                <a16:creationId xmlns:a16="http://schemas.microsoft.com/office/drawing/2014/main" xmlns="" id="{4F022C70-EE59-4F39-9E9E-F085A54CBC8F}"/>
              </a:ext>
            </a:extLst>
          </p:cNvPr>
          <p:cNvCxnSpPr/>
          <p:nvPr/>
        </p:nvCxnSpPr>
        <p:spPr>
          <a:xfrm flipH="1">
            <a:off x="5175532" y="1926523"/>
            <a:ext cx="884083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4">
            <a:extLst>
              <a:ext uri="{FF2B5EF4-FFF2-40B4-BE49-F238E27FC236}">
                <a16:creationId xmlns:a16="http://schemas.microsoft.com/office/drawing/2014/main" xmlns="" id="{BBAB2FBF-FEC3-4228-B47A-71266C0AA851}"/>
              </a:ext>
            </a:extLst>
          </p:cNvPr>
          <p:cNvCxnSpPr/>
          <p:nvPr/>
        </p:nvCxnSpPr>
        <p:spPr>
          <a:xfrm flipH="1">
            <a:off x="3527841" y="6020612"/>
            <a:ext cx="884083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5">
            <a:extLst>
              <a:ext uri="{FF2B5EF4-FFF2-40B4-BE49-F238E27FC236}">
                <a16:creationId xmlns:a16="http://schemas.microsoft.com/office/drawing/2014/main" xmlns="" id="{3133B64B-84EE-4BE0-B592-21428C187757}"/>
              </a:ext>
            </a:extLst>
          </p:cNvPr>
          <p:cNvCxnSpPr>
            <a:cxnSpLocks/>
          </p:cNvCxnSpPr>
          <p:nvPr/>
        </p:nvCxnSpPr>
        <p:spPr>
          <a:xfrm flipV="1">
            <a:off x="6059615" y="1926523"/>
            <a:ext cx="0" cy="1059272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6">
            <a:extLst>
              <a:ext uri="{FF2B5EF4-FFF2-40B4-BE49-F238E27FC236}">
                <a16:creationId xmlns:a16="http://schemas.microsoft.com/office/drawing/2014/main" xmlns="" id="{7AD82D5C-F74B-4C81-87CE-9B40752DF947}"/>
              </a:ext>
            </a:extLst>
          </p:cNvPr>
          <p:cNvCxnSpPr/>
          <p:nvPr/>
        </p:nvCxnSpPr>
        <p:spPr>
          <a:xfrm flipH="1">
            <a:off x="4411925" y="4824347"/>
            <a:ext cx="109250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7">
            <a:extLst>
              <a:ext uri="{FF2B5EF4-FFF2-40B4-BE49-F238E27FC236}">
                <a16:creationId xmlns:a16="http://schemas.microsoft.com/office/drawing/2014/main" xmlns="" id="{20D2895B-5AEC-48DF-9699-22DA4DD4F9AF}"/>
              </a:ext>
            </a:extLst>
          </p:cNvPr>
          <p:cNvCxnSpPr>
            <a:cxnSpLocks/>
          </p:cNvCxnSpPr>
          <p:nvPr/>
        </p:nvCxnSpPr>
        <p:spPr>
          <a:xfrm flipV="1">
            <a:off x="4411924" y="4824347"/>
            <a:ext cx="0" cy="1196268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Freeform 9">
            <a:extLst>
              <a:ext uri="{FF2B5EF4-FFF2-40B4-BE49-F238E27FC236}">
                <a16:creationId xmlns:a16="http://schemas.microsoft.com/office/drawing/2014/main" xmlns="" id="{5C78998A-94B8-4CC1-81F8-322B5B75DB20}"/>
              </a:ext>
            </a:extLst>
          </p:cNvPr>
          <p:cNvSpPr>
            <a:spLocks noEditPoints="1"/>
          </p:cNvSpPr>
          <p:nvPr/>
        </p:nvSpPr>
        <p:spPr bwMode="auto">
          <a:xfrm>
            <a:off x="6527978" y="4558261"/>
            <a:ext cx="361095" cy="357647"/>
          </a:xfrm>
          <a:custGeom>
            <a:avLst/>
            <a:gdLst>
              <a:gd name="T0" fmla="*/ 219 w 368"/>
              <a:gd name="T1" fmla="*/ 1 h 364"/>
              <a:gd name="T2" fmla="*/ 326 w 368"/>
              <a:gd name="T3" fmla="*/ 65 h 364"/>
              <a:gd name="T4" fmla="*/ 368 w 368"/>
              <a:gd name="T5" fmla="*/ 182 h 364"/>
              <a:gd name="T6" fmla="*/ 326 w 368"/>
              <a:gd name="T7" fmla="*/ 300 h 364"/>
              <a:gd name="T8" fmla="*/ 218 w 368"/>
              <a:gd name="T9" fmla="*/ 363 h 364"/>
              <a:gd name="T10" fmla="*/ 204 w 368"/>
              <a:gd name="T11" fmla="*/ 353 h 364"/>
              <a:gd name="T12" fmla="*/ 204 w 368"/>
              <a:gd name="T13" fmla="*/ 351 h 364"/>
              <a:gd name="T14" fmla="*/ 204 w 368"/>
              <a:gd name="T15" fmla="*/ 351 h 364"/>
              <a:gd name="T16" fmla="*/ 204 w 368"/>
              <a:gd name="T17" fmla="*/ 13 h 364"/>
              <a:gd name="T18" fmla="*/ 216 w 368"/>
              <a:gd name="T19" fmla="*/ 1 h 364"/>
              <a:gd name="T20" fmla="*/ 219 w 368"/>
              <a:gd name="T21" fmla="*/ 1 h 364"/>
              <a:gd name="T22" fmla="*/ 307 w 368"/>
              <a:gd name="T23" fmla="*/ 80 h 364"/>
              <a:gd name="T24" fmla="*/ 228 w 368"/>
              <a:gd name="T25" fmla="*/ 28 h 364"/>
              <a:gd name="T26" fmla="*/ 228 w 368"/>
              <a:gd name="T27" fmla="*/ 336 h 364"/>
              <a:gd name="T28" fmla="*/ 307 w 368"/>
              <a:gd name="T29" fmla="*/ 284 h 364"/>
              <a:gd name="T30" fmla="*/ 344 w 368"/>
              <a:gd name="T31" fmla="*/ 182 h 364"/>
              <a:gd name="T32" fmla="*/ 307 w 368"/>
              <a:gd name="T33" fmla="*/ 80 h 364"/>
              <a:gd name="T34" fmla="*/ 149 w 368"/>
              <a:gd name="T35" fmla="*/ 363 h 364"/>
              <a:gd name="T36" fmla="*/ 42 w 368"/>
              <a:gd name="T37" fmla="*/ 300 h 364"/>
              <a:gd name="T38" fmla="*/ 0 w 368"/>
              <a:gd name="T39" fmla="*/ 182 h 364"/>
              <a:gd name="T40" fmla="*/ 42 w 368"/>
              <a:gd name="T41" fmla="*/ 65 h 364"/>
              <a:gd name="T42" fmla="*/ 150 w 368"/>
              <a:gd name="T43" fmla="*/ 1 h 364"/>
              <a:gd name="T44" fmla="*/ 164 w 368"/>
              <a:gd name="T45" fmla="*/ 11 h 364"/>
              <a:gd name="T46" fmla="*/ 164 w 368"/>
              <a:gd name="T47" fmla="*/ 13 h 364"/>
              <a:gd name="T48" fmla="*/ 164 w 368"/>
              <a:gd name="T49" fmla="*/ 13 h 364"/>
              <a:gd name="T50" fmla="*/ 164 w 368"/>
              <a:gd name="T51" fmla="*/ 351 h 364"/>
              <a:gd name="T52" fmla="*/ 152 w 368"/>
              <a:gd name="T53" fmla="*/ 363 h 364"/>
              <a:gd name="T54" fmla="*/ 149 w 368"/>
              <a:gd name="T55" fmla="*/ 363 h 364"/>
              <a:gd name="T56" fmla="*/ 60 w 368"/>
              <a:gd name="T57" fmla="*/ 284 h 364"/>
              <a:gd name="T58" fmla="*/ 140 w 368"/>
              <a:gd name="T59" fmla="*/ 336 h 364"/>
              <a:gd name="T60" fmla="*/ 140 w 368"/>
              <a:gd name="T61" fmla="*/ 28 h 364"/>
              <a:gd name="T62" fmla="*/ 60 w 368"/>
              <a:gd name="T63" fmla="*/ 80 h 364"/>
              <a:gd name="T64" fmla="*/ 24 w 368"/>
              <a:gd name="T65" fmla="*/ 182 h 364"/>
              <a:gd name="T66" fmla="*/ 60 w 368"/>
              <a:gd name="T67" fmla="*/ 28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68" h="364">
                <a:moveTo>
                  <a:pt x="219" y="1"/>
                </a:moveTo>
                <a:cubicBezTo>
                  <a:pt x="261" y="10"/>
                  <a:pt x="299" y="33"/>
                  <a:pt x="326" y="65"/>
                </a:cubicBezTo>
                <a:cubicBezTo>
                  <a:pt x="352" y="97"/>
                  <a:pt x="368" y="138"/>
                  <a:pt x="368" y="182"/>
                </a:cubicBezTo>
                <a:cubicBezTo>
                  <a:pt x="368" y="227"/>
                  <a:pt x="352" y="268"/>
                  <a:pt x="326" y="300"/>
                </a:cubicBezTo>
                <a:cubicBezTo>
                  <a:pt x="299" y="332"/>
                  <a:pt x="261" y="355"/>
                  <a:pt x="218" y="363"/>
                </a:cubicBezTo>
                <a:cubicBezTo>
                  <a:pt x="211" y="364"/>
                  <a:pt x="205" y="360"/>
                  <a:pt x="204" y="353"/>
                </a:cubicBezTo>
                <a:cubicBezTo>
                  <a:pt x="204" y="353"/>
                  <a:pt x="204" y="352"/>
                  <a:pt x="204" y="351"/>
                </a:cubicBezTo>
                <a:cubicBezTo>
                  <a:pt x="204" y="351"/>
                  <a:pt x="204" y="351"/>
                  <a:pt x="204" y="351"/>
                </a:cubicBezTo>
                <a:cubicBezTo>
                  <a:pt x="204" y="13"/>
                  <a:pt x="204" y="13"/>
                  <a:pt x="204" y="13"/>
                </a:cubicBezTo>
                <a:cubicBezTo>
                  <a:pt x="204" y="6"/>
                  <a:pt x="209" y="1"/>
                  <a:pt x="216" y="1"/>
                </a:cubicBezTo>
                <a:cubicBezTo>
                  <a:pt x="217" y="1"/>
                  <a:pt x="218" y="1"/>
                  <a:pt x="219" y="1"/>
                </a:cubicBezTo>
                <a:close/>
                <a:moveTo>
                  <a:pt x="307" y="80"/>
                </a:moveTo>
                <a:cubicBezTo>
                  <a:pt x="287" y="55"/>
                  <a:pt x="259" y="37"/>
                  <a:pt x="228" y="28"/>
                </a:cubicBezTo>
                <a:cubicBezTo>
                  <a:pt x="228" y="336"/>
                  <a:pt x="228" y="336"/>
                  <a:pt x="228" y="336"/>
                </a:cubicBezTo>
                <a:cubicBezTo>
                  <a:pt x="259" y="327"/>
                  <a:pt x="287" y="309"/>
                  <a:pt x="307" y="284"/>
                </a:cubicBezTo>
                <a:cubicBezTo>
                  <a:pt x="330" y="257"/>
                  <a:pt x="344" y="221"/>
                  <a:pt x="344" y="182"/>
                </a:cubicBezTo>
                <a:cubicBezTo>
                  <a:pt x="344" y="143"/>
                  <a:pt x="330" y="108"/>
                  <a:pt x="307" y="80"/>
                </a:cubicBezTo>
                <a:close/>
                <a:moveTo>
                  <a:pt x="149" y="363"/>
                </a:moveTo>
                <a:cubicBezTo>
                  <a:pt x="106" y="355"/>
                  <a:pt x="69" y="332"/>
                  <a:pt x="42" y="300"/>
                </a:cubicBezTo>
                <a:cubicBezTo>
                  <a:pt x="16" y="268"/>
                  <a:pt x="0" y="227"/>
                  <a:pt x="0" y="182"/>
                </a:cubicBezTo>
                <a:cubicBezTo>
                  <a:pt x="0" y="138"/>
                  <a:pt x="16" y="97"/>
                  <a:pt x="42" y="65"/>
                </a:cubicBezTo>
                <a:cubicBezTo>
                  <a:pt x="69" y="32"/>
                  <a:pt x="107" y="9"/>
                  <a:pt x="150" y="1"/>
                </a:cubicBezTo>
                <a:cubicBezTo>
                  <a:pt x="156" y="0"/>
                  <a:pt x="162" y="4"/>
                  <a:pt x="164" y="11"/>
                </a:cubicBezTo>
                <a:cubicBezTo>
                  <a:pt x="164" y="12"/>
                  <a:pt x="164" y="12"/>
                  <a:pt x="164" y="13"/>
                </a:cubicBezTo>
                <a:cubicBezTo>
                  <a:pt x="164" y="13"/>
                  <a:pt x="164" y="13"/>
                  <a:pt x="164" y="13"/>
                </a:cubicBezTo>
                <a:cubicBezTo>
                  <a:pt x="164" y="351"/>
                  <a:pt x="164" y="351"/>
                  <a:pt x="164" y="351"/>
                </a:cubicBezTo>
                <a:cubicBezTo>
                  <a:pt x="164" y="358"/>
                  <a:pt x="158" y="363"/>
                  <a:pt x="152" y="363"/>
                </a:cubicBezTo>
                <a:cubicBezTo>
                  <a:pt x="151" y="363"/>
                  <a:pt x="150" y="363"/>
                  <a:pt x="149" y="363"/>
                </a:cubicBezTo>
                <a:close/>
                <a:moveTo>
                  <a:pt x="60" y="284"/>
                </a:moveTo>
                <a:cubicBezTo>
                  <a:pt x="81" y="309"/>
                  <a:pt x="108" y="327"/>
                  <a:pt x="140" y="336"/>
                </a:cubicBezTo>
                <a:cubicBezTo>
                  <a:pt x="140" y="28"/>
                  <a:pt x="140" y="28"/>
                  <a:pt x="140" y="28"/>
                </a:cubicBezTo>
                <a:cubicBezTo>
                  <a:pt x="108" y="37"/>
                  <a:pt x="81" y="55"/>
                  <a:pt x="60" y="80"/>
                </a:cubicBezTo>
                <a:cubicBezTo>
                  <a:pt x="37" y="108"/>
                  <a:pt x="24" y="143"/>
                  <a:pt x="24" y="182"/>
                </a:cubicBezTo>
                <a:cubicBezTo>
                  <a:pt x="24" y="221"/>
                  <a:pt x="37" y="257"/>
                  <a:pt x="60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sp>
        <p:nvSpPr>
          <p:cNvPr id="48" name="Rectángulo 61">
            <a:extLst>
              <a:ext uri="{FF2B5EF4-FFF2-40B4-BE49-F238E27FC236}">
                <a16:creationId xmlns:a16="http://schemas.microsoft.com/office/drawing/2014/main" xmlns="" id="{139AE7CF-CB7A-4CD9-9B4D-4AAE33830EA7}"/>
              </a:ext>
            </a:extLst>
          </p:cNvPr>
          <p:cNvSpPr/>
          <p:nvPr/>
        </p:nvSpPr>
        <p:spPr>
          <a:xfrm>
            <a:off x="793704" y="4995090"/>
            <a:ext cx="3078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Профилактика подростковой преступности, наркомании, алкоголизма и курения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.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Merriweather" panose="020B0604020202020204" charset="0"/>
            </a:endParaRPr>
          </a:p>
        </p:txBody>
      </p:sp>
      <p:sp>
        <p:nvSpPr>
          <p:cNvPr id="52" name="Rectángulo 61">
            <a:extLst>
              <a:ext uri="{FF2B5EF4-FFF2-40B4-BE49-F238E27FC236}">
                <a16:creationId xmlns:a16="http://schemas.microsoft.com/office/drawing/2014/main" xmlns="" id="{0D9A21AC-CC75-4363-A914-248D8E78342B}"/>
              </a:ext>
            </a:extLst>
          </p:cNvPr>
          <p:cNvSpPr/>
          <p:nvPr/>
        </p:nvSpPr>
        <p:spPr>
          <a:xfrm>
            <a:off x="8675482" y="4801462"/>
            <a:ext cx="30782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Включение молодежи в активную созидательную деятельность на благо Родины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.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Merriweather" panose="020B0604020202020204" charset="0"/>
            </a:endParaRPr>
          </a:p>
        </p:txBody>
      </p:sp>
      <p:grpSp>
        <p:nvGrpSpPr>
          <p:cNvPr id="127" name="Google Shape;955;p41">
            <a:extLst>
              <a:ext uri="{FF2B5EF4-FFF2-40B4-BE49-F238E27FC236}">
                <a16:creationId xmlns:a16="http://schemas.microsoft.com/office/drawing/2014/main" xmlns="" id="{1A5E1F94-1E1B-4934-9329-781290ADAE69}"/>
              </a:ext>
            </a:extLst>
          </p:cNvPr>
          <p:cNvGrpSpPr/>
          <p:nvPr/>
        </p:nvGrpSpPr>
        <p:grpSpPr>
          <a:xfrm>
            <a:off x="4836732" y="2794874"/>
            <a:ext cx="2359195" cy="2368028"/>
            <a:chOff x="4764809" y="3184208"/>
            <a:chExt cx="717090" cy="719775"/>
          </a:xfrm>
        </p:grpSpPr>
        <p:sp>
          <p:nvSpPr>
            <p:cNvPr id="128" name="Google Shape;956;p41">
              <a:extLst>
                <a:ext uri="{FF2B5EF4-FFF2-40B4-BE49-F238E27FC236}">
                  <a16:creationId xmlns:a16="http://schemas.microsoft.com/office/drawing/2014/main" xmlns="" id="{F8036220-7330-412D-BEBF-5BB8EC3C335C}"/>
                </a:ext>
              </a:extLst>
            </p:cNvPr>
            <p:cNvSpPr/>
            <p:nvPr/>
          </p:nvSpPr>
          <p:spPr>
            <a:xfrm>
              <a:off x="5143387" y="3232375"/>
              <a:ext cx="338512" cy="556553"/>
            </a:xfrm>
            <a:custGeom>
              <a:avLst/>
              <a:gdLst/>
              <a:ahLst/>
              <a:cxnLst/>
              <a:rect l="l" t="t" r="r" b="b"/>
              <a:pathLst>
                <a:path w="517" h="847" extrusionOk="0">
                  <a:moveTo>
                    <a:pt x="0" y="802"/>
                  </a:moveTo>
                  <a:cubicBezTo>
                    <a:pt x="37" y="819"/>
                    <a:pt x="110" y="847"/>
                    <a:pt x="190" y="847"/>
                  </a:cubicBezTo>
                  <a:cubicBezTo>
                    <a:pt x="190" y="847"/>
                    <a:pt x="190" y="847"/>
                    <a:pt x="190" y="847"/>
                  </a:cubicBezTo>
                  <a:cubicBezTo>
                    <a:pt x="199" y="847"/>
                    <a:pt x="209" y="847"/>
                    <a:pt x="218" y="846"/>
                  </a:cubicBezTo>
                  <a:cubicBezTo>
                    <a:pt x="349" y="835"/>
                    <a:pt x="430" y="763"/>
                    <a:pt x="441" y="754"/>
                  </a:cubicBezTo>
                  <a:cubicBezTo>
                    <a:pt x="491" y="669"/>
                    <a:pt x="517" y="573"/>
                    <a:pt x="517" y="474"/>
                  </a:cubicBezTo>
                  <a:cubicBezTo>
                    <a:pt x="517" y="274"/>
                    <a:pt x="411" y="96"/>
                    <a:pt x="244" y="0"/>
                  </a:cubicBezTo>
                  <a:cubicBezTo>
                    <a:pt x="282" y="43"/>
                    <a:pt x="320" y="107"/>
                    <a:pt x="335" y="201"/>
                  </a:cubicBezTo>
                  <a:cubicBezTo>
                    <a:pt x="354" y="317"/>
                    <a:pt x="329" y="414"/>
                    <a:pt x="305" y="476"/>
                  </a:cubicBezTo>
                  <a:cubicBezTo>
                    <a:pt x="279" y="543"/>
                    <a:pt x="249" y="582"/>
                    <a:pt x="247" y="583"/>
                  </a:cubicBezTo>
                  <a:cubicBezTo>
                    <a:pt x="247" y="583"/>
                    <a:pt x="247" y="583"/>
                    <a:pt x="247" y="583"/>
                  </a:cubicBezTo>
                  <a:cubicBezTo>
                    <a:pt x="236" y="599"/>
                    <a:pt x="224" y="615"/>
                    <a:pt x="210" y="631"/>
                  </a:cubicBezTo>
                  <a:cubicBezTo>
                    <a:pt x="168" y="680"/>
                    <a:pt x="115" y="725"/>
                    <a:pt x="50" y="770"/>
                  </a:cubicBezTo>
                  <a:cubicBezTo>
                    <a:pt x="35" y="780"/>
                    <a:pt x="20" y="790"/>
                    <a:pt x="5" y="800"/>
                  </a:cubicBezTo>
                  <a:cubicBezTo>
                    <a:pt x="3" y="800"/>
                    <a:pt x="2" y="801"/>
                    <a:pt x="0" y="8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ts val="1400"/>
              </a:pPr>
              <a:endParaRPr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957;p41">
              <a:extLst>
                <a:ext uri="{FF2B5EF4-FFF2-40B4-BE49-F238E27FC236}">
                  <a16:creationId xmlns:a16="http://schemas.microsoft.com/office/drawing/2014/main" xmlns="" id="{36C77274-1805-4603-A3DD-CD75DC418160}"/>
                </a:ext>
              </a:extLst>
            </p:cNvPr>
            <p:cNvSpPr/>
            <p:nvPr/>
          </p:nvSpPr>
          <p:spPr>
            <a:xfrm>
              <a:off x="4783248" y="3418197"/>
              <a:ext cx="616697" cy="485785"/>
            </a:xfrm>
            <a:custGeom>
              <a:avLst/>
              <a:gdLst/>
              <a:ahLst/>
              <a:cxnLst/>
              <a:rect l="l" t="t" r="r" b="b"/>
              <a:pathLst>
                <a:path w="942" h="739" extrusionOk="0">
                  <a:moveTo>
                    <a:pt x="84" y="145"/>
                  </a:moveTo>
                  <a:cubicBezTo>
                    <a:pt x="0" y="309"/>
                    <a:pt x="79" y="508"/>
                    <a:pt x="87" y="527"/>
                  </a:cubicBezTo>
                  <a:cubicBezTo>
                    <a:pt x="192" y="662"/>
                    <a:pt x="349" y="739"/>
                    <a:pt x="520" y="739"/>
                  </a:cubicBezTo>
                  <a:cubicBezTo>
                    <a:pt x="683" y="739"/>
                    <a:pt x="839" y="664"/>
                    <a:pt x="942" y="540"/>
                  </a:cubicBezTo>
                  <a:cubicBezTo>
                    <a:pt x="901" y="562"/>
                    <a:pt x="843" y="585"/>
                    <a:pt x="770" y="591"/>
                  </a:cubicBezTo>
                  <a:cubicBezTo>
                    <a:pt x="760" y="592"/>
                    <a:pt x="750" y="593"/>
                    <a:pt x="740" y="593"/>
                  </a:cubicBezTo>
                  <a:cubicBezTo>
                    <a:pt x="629" y="593"/>
                    <a:pt x="541" y="547"/>
                    <a:pt x="524" y="539"/>
                  </a:cubicBezTo>
                  <a:cubicBezTo>
                    <a:pt x="519" y="537"/>
                    <a:pt x="510" y="532"/>
                    <a:pt x="508" y="531"/>
                  </a:cubicBezTo>
                  <a:cubicBezTo>
                    <a:pt x="451" y="498"/>
                    <a:pt x="405" y="464"/>
                    <a:pt x="363" y="429"/>
                  </a:cubicBezTo>
                  <a:cubicBezTo>
                    <a:pt x="308" y="383"/>
                    <a:pt x="268" y="340"/>
                    <a:pt x="237" y="293"/>
                  </a:cubicBezTo>
                  <a:cubicBezTo>
                    <a:pt x="212" y="256"/>
                    <a:pt x="196" y="220"/>
                    <a:pt x="188" y="183"/>
                  </a:cubicBezTo>
                  <a:cubicBezTo>
                    <a:pt x="176" y="134"/>
                    <a:pt x="179" y="91"/>
                    <a:pt x="195" y="51"/>
                  </a:cubicBezTo>
                  <a:cubicBezTo>
                    <a:pt x="203" y="32"/>
                    <a:pt x="213" y="15"/>
                    <a:pt x="225" y="0"/>
                  </a:cubicBezTo>
                  <a:cubicBezTo>
                    <a:pt x="175" y="27"/>
                    <a:pt x="122" y="72"/>
                    <a:pt x="84" y="14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ts val="1400"/>
              </a:pPr>
              <a:endParaRPr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958;p41">
              <a:extLst>
                <a:ext uri="{FF2B5EF4-FFF2-40B4-BE49-F238E27FC236}">
                  <a16:creationId xmlns:a16="http://schemas.microsoft.com/office/drawing/2014/main" xmlns="" id="{223D782B-75DD-4122-B955-48165D4A9D7C}"/>
                </a:ext>
              </a:extLst>
            </p:cNvPr>
            <p:cNvSpPr/>
            <p:nvPr/>
          </p:nvSpPr>
          <p:spPr>
            <a:xfrm>
              <a:off x="4764809" y="3184208"/>
              <a:ext cx="585965" cy="520485"/>
            </a:xfrm>
            <a:custGeom>
              <a:avLst/>
              <a:gdLst/>
              <a:ahLst/>
              <a:cxnLst/>
              <a:rect l="l" t="t" r="r" b="b"/>
              <a:pathLst>
                <a:path w="895" h="792" extrusionOk="0">
                  <a:moveTo>
                    <a:pt x="885" y="279"/>
                  </a:moveTo>
                  <a:cubicBezTo>
                    <a:pt x="871" y="194"/>
                    <a:pt x="837" y="125"/>
                    <a:pt x="783" y="74"/>
                  </a:cubicBezTo>
                  <a:cubicBezTo>
                    <a:pt x="745" y="38"/>
                    <a:pt x="710" y="24"/>
                    <a:pt x="706" y="23"/>
                  </a:cubicBezTo>
                  <a:cubicBezTo>
                    <a:pt x="655" y="8"/>
                    <a:pt x="602" y="0"/>
                    <a:pt x="548" y="0"/>
                  </a:cubicBezTo>
                  <a:cubicBezTo>
                    <a:pt x="246" y="0"/>
                    <a:pt x="0" y="245"/>
                    <a:pt x="0" y="547"/>
                  </a:cubicBezTo>
                  <a:cubicBezTo>
                    <a:pt x="0" y="634"/>
                    <a:pt x="20" y="717"/>
                    <a:pt x="57" y="792"/>
                  </a:cubicBezTo>
                  <a:cubicBezTo>
                    <a:pt x="40" y="710"/>
                    <a:pt x="32" y="594"/>
                    <a:pt x="87" y="488"/>
                  </a:cubicBezTo>
                  <a:cubicBezTo>
                    <a:pt x="170" y="327"/>
                    <a:pt x="318" y="293"/>
                    <a:pt x="378" y="286"/>
                  </a:cubicBezTo>
                  <a:cubicBezTo>
                    <a:pt x="387" y="285"/>
                    <a:pt x="396" y="284"/>
                    <a:pt x="405" y="284"/>
                  </a:cubicBezTo>
                  <a:cubicBezTo>
                    <a:pt x="406" y="284"/>
                    <a:pt x="406" y="284"/>
                    <a:pt x="406" y="284"/>
                  </a:cubicBezTo>
                  <a:cubicBezTo>
                    <a:pt x="408" y="284"/>
                    <a:pt x="408" y="284"/>
                    <a:pt x="408" y="284"/>
                  </a:cubicBezTo>
                  <a:cubicBezTo>
                    <a:pt x="410" y="285"/>
                    <a:pt x="410" y="285"/>
                    <a:pt x="410" y="285"/>
                  </a:cubicBezTo>
                  <a:cubicBezTo>
                    <a:pt x="441" y="285"/>
                    <a:pt x="472" y="294"/>
                    <a:pt x="500" y="311"/>
                  </a:cubicBezTo>
                  <a:cubicBezTo>
                    <a:pt x="519" y="322"/>
                    <a:pt x="535" y="337"/>
                    <a:pt x="548" y="356"/>
                  </a:cubicBezTo>
                  <a:cubicBezTo>
                    <a:pt x="570" y="322"/>
                    <a:pt x="603" y="301"/>
                    <a:pt x="645" y="291"/>
                  </a:cubicBezTo>
                  <a:cubicBezTo>
                    <a:pt x="662" y="287"/>
                    <a:pt x="678" y="285"/>
                    <a:pt x="694" y="285"/>
                  </a:cubicBezTo>
                  <a:cubicBezTo>
                    <a:pt x="737" y="285"/>
                    <a:pt x="776" y="299"/>
                    <a:pt x="812" y="326"/>
                  </a:cubicBezTo>
                  <a:cubicBezTo>
                    <a:pt x="850" y="356"/>
                    <a:pt x="874" y="395"/>
                    <a:pt x="883" y="444"/>
                  </a:cubicBezTo>
                  <a:cubicBezTo>
                    <a:pt x="892" y="395"/>
                    <a:pt x="895" y="340"/>
                    <a:pt x="885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>
                <a:buClr>
                  <a:schemeClr val="dk1"/>
                </a:buClr>
                <a:buSzPts val="1400"/>
              </a:pPr>
              <a:endParaRPr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xmlns="" id="{D66E1213-C89A-40FF-B43A-39CE0447FBCA}"/>
              </a:ext>
            </a:extLst>
          </p:cNvPr>
          <p:cNvGrpSpPr/>
          <p:nvPr/>
        </p:nvGrpSpPr>
        <p:grpSpPr>
          <a:xfrm>
            <a:off x="754041" y="-2408011"/>
            <a:ext cx="12038299" cy="5075115"/>
            <a:chOff x="565531" y="-1806008"/>
            <a:chExt cx="9028724" cy="3806336"/>
          </a:xfrm>
        </p:grpSpPr>
        <p:sp>
          <p:nvSpPr>
            <p:cNvPr id="132" name="Google Shape;75;p7">
              <a:extLst>
                <a:ext uri="{FF2B5EF4-FFF2-40B4-BE49-F238E27FC236}">
                  <a16:creationId xmlns:a16="http://schemas.microsoft.com/office/drawing/2014/main" xmlns="" id="{1815ADD7-A5B5-41FB-B2AF-B4C09E885614}"/>
                </a:ext>
              </a:extLst>
            </p:cNvPr>
            <p:cNvSpPr/>
            <p:nvPr/>
          </p:nvSpPr>
          <p:spPr>
            <a:xfrm rot="3276572">
              <a:off x="6043892" y="-1223148"/>
              <a:ext cx="2911154" cy="3050460"/>
            </a:xfrm>
            <a:custGeom>
              <a:avLst/>
              <a:gdLst>
                <a:gd name="connsiteX0" fmla="*/ 0 w 2907589"/>
                <a:gd name="connsiteY0" fmla="*/ 2764900 h 2764900"/>
                <a:gd name="connsiteX1" fmla="*/ 1974139 w 2907589"/>
                <a:gd name="connsiteY1" fmla="*/ 0 h 2764900"/>
                <a:gd name="connsiteX2" fmla="*/ 2907589 w 2907589"/>
                <a:gd name="connsiteY2" fmla="*/ 0 h 2764900"/>
                <a:gd name="connsiteX3" fmla="*/ 933450 w 2907589"/>
                <a:gd name="connsiteY3" fmla="*/ 2764900 h 2764900"/>
                <a:gd name="connsiteX4" fmla="*/ 0 w 2907589"/>
                <a:gd name="connsiteY4" fmla="*/ 2764900 h 2764900"/>
                <a:gd name="connsiteX0" fmla="*/ 0 w 2907589"/>
                <a:gd name="connsiteY0" fmla="*/ 2858081 h 2858081"/>
                <a:gd name="connsiteX1" fmla="*/ 2040335 w 2907589"/>
                <a:gd name="connsiteY1" fmla="*/ 0 h 2858081"/>
                <a:gd name="connsiteX2" fmla="*/ 2907589 w 2907589"/>
                <a:gd name="connsiteY2" fmla="*/ 93181 h 2858081"/>
                <a:gd name="connsiteX3" fmla="*/ 933450 w 2907589"/>
                <a:gd name="connsiteY3" fmla="*/ 2858081 h 2858081"/>
                <a:gd name="connsiteX4" fmla="*/ 0 w 2907589"/>
                <a:gd name="connsiteY4" fmla="*/ 2858081 h 2858081"/>
                <a:gd name="connsiteX0" fmla="*/ 0 w 2907589"/>
                <a:gd name="connsiteY0" fmla="*/ 2883494 h 2883494"/>
                <a:gd name="connsiteX1" fmla="*/ 2058389 w 2907589"/>
                <a:gd name="connsiteY1" fmla="*/ 0 h 2883494"/>
                <a:gd name="connsiteX2" fmla="*/ 2907589 w 2907589"/>
                <a:gd name="connsiteY2" fmla="*/ 118594 h 2883494"/>
                <a:gd name="connsiteX3" fmla="*/ 933450 w 2907589"/>
                <a:gd name="connsiteY3" fmla="*/ 2883494 h 2883494"/>
                <a:gd name="connsiteX4" fmla="*/ 0 w 2907589"/>
                <a:gd name="connsiteY4" fmla="*/ 2883494 h 2883494"/>
                <a:gd name="connsiteX0" fmla="*/ 0 w 2907589"/>
                <a:gd name="connsiteY0" fmla="*/ 3004540 h 3004540"/>
                <a:gd name="connsiteX1" fmla="*/ 2157128 w 2907589"/>
                <a:gd name="connsiteY1" fmla="*/ 0 h 3004540"/>
                <a:gd name="connsiteX2" fmla="*/ 2907589 w 2907589"/>
                <a:gd name="connsiteY2" fmla="*/ 239640 h 3004540"/>
                <a:gd name="connsiteX3" fmla="*/ 933450 w 2907589"/>
                <a:gd name="connsiteY3" fmla="*/ 3004540 h 3004540"/>
                <a:gd name="connsiteX4" fmla="*/ 0 w 2907589"/>
                <a:gd name="connsiteY4" fmla="*/ 3004540 h 3004540"/>
                <a:gd name="connsiteX0" fmla="*/ 0 w 2907589"/>
                <a:gd name="connsiteY0" fmla="*/ 3027500 h 3027500"/>
                <a:gd name="connsiteX1" fmla="*/ 2160692 w 2907589"/>
                <a:gd name="connsiteY1" fmla="*/ 0 h 3027500"/>
                <a:gd name="connsiteX2" fmla="*/ 2907589 w 2907589"/>
                <a:gd name="connsiteY2" fmla="*/ 262600 h 3027500"/>
                <a:gd name="connsiteX3" fmla="*/ 933450 w 2907589"/>
                <a:gd name="connsiteY3" fmla="*/ 3027500 h 3027500"/>
                <a:gd name="connsiteX4" fmla="*/ 0 w 2907589"/>
                <a:gd name="connsiteY4" fmla="*/ 3027500 h 3027500"/>
                <a:gd name="connsiteX0" fmla="*/ 0 w 2917172"/>
                <a:gd name="connsiteY0" fmla="*/ 3058931 h 3058931"/>
                <a:gd name="connsiteX1" fmla="*/ 2170275 w 2917172"/>
                <a:gd name="connsiteY1" fmla="*/ 0 h 3058931"/>
                <a:gd name="connsiteX2" fmla="*/ 2917172 w 2917172"/>
                <a:gd name="connsiteY2" fmla="*/ 262600 h 3058931"/>
                <a:gd name="connsiteX3" fmla="*/ 943033 w 2917172"/>
                <a:gd name="connsiteY3" fmla="*/ 3027500 h 3058931"/>
                <a:gd name="connsiteX4" fmla="*/ 0 w 2917172"/>
                <a:gd name="connsiteY4" fmla="*/ 3058931 h 3058931"/>
                <a:gd name="connsiteX0" fmla="*/ 0 w 2911154"/>
                <a:gd name="connsiteY0" fmla="*/ 3050460 h 3050460"/>
                <a:gd name="connsiteX1" fmla="*/ 2164257 w 2911154"/>
                <a:gd name="connsiteY1" fmla="*/ 0 h 3050460"/>
                <a:gd name="connsiteX2" fmla="*/ 2911154 w 2911154"/>
                <a:gd name="connsiteY2" fmla="*/ 262600 h 3050460"/>
                <a:gd name="connsiteX3" fmla="*/ 937015 w 2911154"/>
                <a:gd name="connsiteY3" fmla="*/ 3027500 h 3050460"/>
                <a:gd name="connsiteX4" fmla="*/ 0 w 2911154"/>
                <a:gd name="connsiteY4" fmla="*/ 3050460 h 305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1154" h="3050460">
                  <a:moveTo>
                    <a:pt x="0" y="3050460"/>
                  </a:moveTo>
                  <a:lnTo>
                    <a:pt x="2164257" y="0"/>
                  </a:lnTo>
                  <a:lnTo>
                    <a:pt x="2911154" y="262600"/>
                  </a:lnTo>
                  <a:lnTo>
                    <a:pt x="937015" y="3027500"/>
                  </a:lnTo>
                  <a:lnTo>
                    <a:pt x="0" y="305046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/>
            </a:p>
          </p:txBody>
        </p:sp>
        <p:sp>
          <p:nvSpPr>
            <p:cNvPr id="133" name="Google Shape;76;p7">
              <a:extLst>
                <a:ext uri="{FF2B5EF4-FFF2-40B4-BE49-F238E27FC236}">
                  <a16:creationId xmlns:a16="http://schemas.microsoft.com/office/drawing/2014/main" xmlns="" id="{64D807D5-9BD6-4702-BDA2-74493F5C6D52}"/>
                </a:ext>
              </a:extLst>
            </p:cNvPr>
            <p:cNvSpPr/>
            <p:nvPr/>
          </p:nvSpPr>
          <p:spPr>
            <a:xfrm rot="2927783">
              <a:off x="682924" y="-1923401"/>
              <a:ext cx="3806336" cy="4041122"/>
            </a:xfrm>
            <a:prstGeom prst="parallelogram">
              <a:avLst>
                <a:gd name="adj" fmla="val 92743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/>
            </a:p>
          </p:txBody>
        </p:sp>
        <p:sp>
          <p:nvSpPr>
            <p:cNvPr id="134" name="Google Shape;22;p3">
              <a:extLst>
                <a:ext uri="{FF2B5EF4-FFF2-40B4-BE49-F238E27FC236}">
                  <a16:creationId xmlns:a16="http://schemas.microsoft.com/office/drawing/2014/main" xmlns="" id="{8ACF9FFD-BDC2-4B14-BDC4-59B49440A362}"/>
                </a:ext>
              </a:extLst>
            </p:cNvPr>
            <p:cNvSpPr/>
            <p:nvPr/>
          </p:nvSpPr>
          <p:spPr>
            <a:xfrm rot="3033430">
              <a:off x="7338438" y="-434164"/>
              <a:ext cx="2094687" cy="2416947"/>
            </a:xfrm>
            <a:custGeom>
              <a:avLst/>
              <a:gdLst>
                <a:gd name="connsiteX0" fmla="*/ 0 w 3151346"/>
                <a:gd name="connsiteY0" fmla="*/ 3303627 h 3303627"/>
                <a:gd name="connsiteX1" fmla="*/ 2928829 w 3151346"/>
                <a:gd name="connsiteY1" fmla="*/ 0 h 3303627"/>
                <a:gd name="connsiteX2" fmla="*/ 3151346 w 3151346"/>
                <a:gd name="connsiteY2" fmla="*/ 0 h 3303627"/>
                <a:gd name="connsiteX3" fmla="*/ 222517 w 3151346"/>
                <a:gd name="connsiteY3" fmla="*/ 3303627 h 3303627"/>
                <a:gd name="connsiteX4" fmla="*/ 0 w 3151346"/>
                <a:gd name="connsiteY4" fmla="*/ 3303627 h 3303627"/>
                <a:gd name="connsiteX0" fmla="*/ 0 w 3151346"/>
                <a:gd name="connsiteY0" fmla="*/ 3382813 h 3382813"/>
                <a:gd name="connsiteX1" fmla="*/ 2983600 w 3151346"/>
                <a:gd name="connsiteY1" fmla="*/ 0 h 3382813"/>
                <a:gd name="connsiteX2" fmla="*/ 3151346 w 3151346"/>
                <a:gd name="connsiteY2" fmla="*/ 79186 h 3382813"/>
                <a:gd name="connsiteX3" fmla="*/ 222517 w 3151346"/>
                <a:gd name="connsiteY3" fmla="*/ 3382813 h 3382813"/>
                <a:gd name="connsiteX4" fmla="*/ 0 w 3151346"/>
                <a:gd name="connsiteY4" fmla="*/ 3382813 h 3382813"/>
                <a:gd name="connsiteX0" fmla="*/ 0 w 3105995"/>
                <a:gd name="connsiteY0" fmla="*/ 3382813 h 3382813"/>
                <a:gd name="connsiteX1" fmla="*/ 2983600 w 3105995"/>
                <a:gd name="connsiteY1" fmla="*/ 0 h 3382813"/>
                <a:gd name="connsiteX2" fmla="*/ 3105995 w 3105995"/>
                <a:gd name="connsiteY2" fmla="*/ 131336 h 3382813"/>
                <a:gd name="connsiteX3" fmla="*/ 222517 w 3105995"/>
                <a:gd name="connsiteY3" fmla="*/ 3382813 h 3382813"/>
                <a:gd name="connsiteX4" fmla="*/ 0 w 3105995"/>
                <a:gd name="connsiteY4" fmla="*/ 3382813 h 3382813"/>
                <a:gd name="connsiteX0" fmla="*/ 0 w 3105995"/>
                <a:gd name="connsiteY0" fmla="*/ 3381245 h 3381245"/>
                <a:gd name="connsiteX1" fmla="*/ 2961100 w 3105995"/>
                <a:gd name="connsiteY1" fmla="*/ 0 h 3381245"/>
                <a:gd name="connsiteX2" fmla="*/ 3105995 w 3105995"/>
                <a:gd name="connsiteY2" fmla="*/ 129768 h 3381245"/>
                <a:gd name="connsiteX3" fmla="*/ 222517 w 3105995"/>
                <a:gd name="connsiteY3" fmla="*/ 3381245 h 3381245"/>
                <a:gd name="connsiteX4" fmla="*/ 0 w 3105995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7914" h="3381245">
                  <a:moveTo>
                    <a:pt x="0" y="3381245"/>
                  </a:moveTo>
                  <a:lnTo>
                    <a:pt x="2961100" y="0"/>
                  </a:lnTo>
                  <a:lnTo>
                    <a:pt x="3077914" y="105348"/>
                  </a:lnTo>
                  <a:lnTo>
                    <a:pt x="222517" y="3381245"/>
                  </a:lnTo>
                  <a:lnTo>
                    <a:pt x="0" y="3381245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74000">
                  <a:srgbClr val="185693"/>
                </a:gs>
                <a:gs pos="0">
                  <a:srgbClr val="1967A9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867" dirty="0"/>
            </a:p>
          </p:txBody>
        </p:sp>
      </p:grp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xmlns="" id="{DF9E6C85-8883-4488-8BB5-ABE7467FEC73}"/>
              </a:ext>
            </a:extLst>
          </p:cNvPr>
          <p:cNvCxnSpPr>
            <a:cxnSpLocks/>
          </p:cNvCxnSpPr>
          <p:nvPr/>
        </p:nvCxnSpPr>
        <p:spPr>
          <a:xfrm>
            <a:off x="410368" y="998899"/>
            <a:ext cx="7146661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xmlns="" id="{F9B8FEBA-D6F7-42D2-82BD-D68857792F62}"/>
              </a:ext>
            </a:extLst>
          </p:cNvPr>
          <p:cNvCxnSpPr>
            <a:cxnSpLocks/>
          </p:cNvCxnSpPr>
          <p:nvPr/>
        </p:nvCxnSpPr>
        <p:spPr>
          <a:xfrm>
            <a:off x="410368" y="1082025"/>
            <a:ext cx="466085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Google Shape;162;p16">
            <a:extLst>
              <a:ext uri="{FF2B5EF4-FFF2-40B4-BE49-F238E27FC236}">
                <a16:creationId xmlns:a16="http://schemas.microsoft.com/office/drawing/2014/main" xmlns="" id="{7685431F-D0E6-4438-BD60-CEC387D192B6}"/>
              </a:ext>
            </a:extLst>
          </p:cNvPr>
          <p:cNvSpPr txBox="1">
            <a:spLocks/>
          </p:cNvSpPr>
          <p:nvPr/>
        </p:nvSpPr>
        <p:spPr>
          <a:xfrm>
            <a:off x="410369" y="318373"/>
            <a:ext cx="6736290" cy="60844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200" b="1" dirty="0" smtClean="0">
                <a:solidFill>
                  <a:schemeClr val="accent5"/>
                </a:solidFill>
                <a:latin typeface="Merriweather" panose="020B0604020202020204" charset="0"/>
              </a:rPr>
              <a:t>Ценностные ориентиры молодежи</a:t>
            </a:r>
            <a:r>
              <a:rPr lang="en-US" sz="3200" b="1" dirty="0" smtClean="0">
                <a:solidFill>
                  <a:schemeClr val="accent5"/>
                </a:solidFill>
                <a:latin typeface="Merriweather" panose="020B0604020202020204" charset="0"/>
              </a:rPr>
              <a:t> </a:t>
            </a:r>
            <a:endParaRPr lang="en-US" sz="3200" b="1" dirty="0">
              <a:solidFill>
                <a:schemeClr val="accent5"/>
              </a:solidFill>
              <a:latin typeface="Merriweather" panose="020B0604020202020204" charset="0"/>
            </a:endParaRPr>
          </a:p>
        </p:txBody>
      </p:sp>
      <p:grpSp>
        <p:nvGrpSpPr>
          <p:cNvPr id="145" name="Google Shape;684;p40">
            <a:extLst>
              <a:ext uri="{FF2B5EF4-FFF2-40B4-BE49-F238E27FC236}">
                <a16:creationId xmlns:a16="http://schemas.microsoft.com/office/drawing/2014/main" xmlns="" id="{CA415F0E-F382-4F41-B15F-2C10B8CA37AC}"/>
              </a:ext>
            </a:extLst>
          </p:cNvPr>
          <p:cNvGrpSpPr/>
          <p:nvPr/>
        </p:nvGrpSpPr>
        <p:grpSpPr>
          <a:xfrm rot="3445376">
            <a:off x="5310801" y="1089020"/>
            <a:ext cx="780227" cy="748427"/>
            <a:chOff x="5241175" y="4959100"/>
            <a:chExt cx="539775" cy="517775"/>
          </a:xfrm>
          <a:solidFill>
            <a:srgbClr val="C3D9FD">
              <a:alpha val="28000"/>
            </a:srgbClr>
          </a:solidFill>
        </p:grpSpPr>
        <p:sp>
          <p:nvSpPr>
            <p:cNvPr id="146" name="Google Shape;685;p40">
              <a:extLst>
                <a:ext uri="{FF2B5EF4-FFF2-40B4-BE49-F238E27FC236}">
                  <a16:creationId xmlns:a16="http://schemas.microsoft.com/office/drawing/2014/main" xmlns="" id="{40B7CAF5-9122-41AB-8829-250407CCB28E}"/>
                </a:ext>
              </a:extLst>
            </p:cNvPr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47" name="Google Shape;686;p40">
              <a:extLst>
                <a:ext uri="{FF2B5EF4-FFF2-40B4-BE49-F238E27FC236}">
                  <a16:creationId xmlns:a16="http://schemas.microsoft.com/office/drawing/2014/main" xmlns="" id="{C9EEBEC6-BFDA-49F6-82A6-0BBB955AD3E9}"/>
                </a:ext>
              </a:extLst>
            </p:cNvPr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48" name="Google Shape;687;p40">
              <a:extLst>
                <a:ext uri="{FF2B5EF4-FFF2-40B4-BE49-F238E27FC236}">
                  <a16:creationId xmlns:a16="http://schemas.microsoft.com/office/drawing/2014/main" xmlns="" id="{730CCFA3-6D2E-47D7-94C6-FE62DE2188EA}"/>
                </a:ext>
              </a:extLst>
            </p:cNvPr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49" name="Google Shape;688;p40">
              <a:extLst>
                <a:ext uri="{FF2B5EF4-FFF2-40B4-BE49-F238E27FC236}">
                  <a16:creationId xmlns:a16="http://schemas.microsoft.com/office/drawing/2014/main" xmlns="" id="{5BA8A904-A0DE-46A6-BC0C-EDB58C619D8B}"/>
                </a:ext>
              </a:extLst>
            </p:cNvPr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50" name="Google Shape;689;p40">
              <a:extLst>
                <a:ext uri="{FF2B5EF4-FFF2-40B4-BE49-F238E27FC236}">
                  <a16:creationId xmlns:a16="http://schemas.microsoft.com/office/drawing/2014/main" xmlns="" id="{B29C1A99-9707-440C-81B1-E24FB914FAAE}"/>
                </a:ext>
              </a:extLst>
            </p:cNvPr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51" name="Google Shape;690;p40">
              <a:extLst>
                <a:ext uri="{FF2B5EF4-FFF2-40B4-BE49-F238E27FC236}">
                  <a16:creationId xmlns:a16="http://schemas.microsoft.com/office/drawing/2014/main" xmlns="" id="{2C82DF8E-D3A0-48D1-8C55-EB1516A60CB7}"/>
                </a:ext>
              </a:extLst>
            </p:cNvPr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152" name="Google Shape;684;p40">
            <a:extLst>
              <a:ext uri="{FF2B5EF4-FFF2-40B4-BE49-F238E27FC236}">
                <a16:creationId xmlns:a16="http://schemas.microsoft.com/office/drawing/2014/main" xmlns="" id="{C1B0F499-CA87-4105-AECC-61BE1463BD06}"/>
              </a:ext>
            </a:extLst>
          </p:cNvPr>
          <p:cNvGrpSpPr/>
          <p:nvPr/>
        </p:nvGrpSpPr>
        <p:grpSpPr>
          <a:xfrm rot="3445376">
            <a:off x="9405904" y="1233857"/>
            <a:ext cx="2296496" cy="2202896"/>
            <a:chOff x="5241175" y="4959100"/>
            <a:chExt cx="539775" cy="517775"/>
          </a:xfrm>
          <a:solidFill>
            <a:srgbClr val="C3D9FD">
              <a:alpha val="28000"/>
            </a:srgbClr>
          </a:solidFill>
        </p:grpSpPr>
        <p:sp>
          <p:nvSpPr>
            <p:cNvPr id="153" name="Google Shape;685;p40">
              <a:extLst>
                <a:ext uri="{FF2B5EF4-FFF2-40B4-BE49-F238E27FC236}">
                  <a16:creationId xmlns:a16="http://schemas.microsoft.com/office/drawing/2014/main" xmlns="" id="{400F27C0-F852-4C89-A29B-E0B837FA6780}"/>
                </a:ext>
              </a:extLst>
            </p:cNvPr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54" name="Google Shape;686;p40">
              <a:extLst>
                <a:ext uri="{FF2B5EF4-FFF2-40B4-BE49-F238E27FC236}">
                  <a16:creationId xmlns:a16="http://schemas.microsoft.com/office/drawing/2014/main" xmlns="" id="{426BECD8-8ECA-4753-A620-FAE8E22769A7}"/>
                </a:ext>
              </a:extLst>
            </p:cNvPr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55" name="Google Shape;687;p40">
              <a:extLst>
                <a:ext uri="{FF2B5EF4-FFF2-40B4-BE49-F238E27FC236}">
                  <a16:creationId xmlns:a16="http://schemas.microsoft.com/office/drawing/2014/main" xmlns="" id="{6FF93AE7-96B6-4238-9A3A-07BAAF495D20}"/>
                </a:ext>
              </a:extLst>
            </p:cNvPr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56" name="Google Shape;688;p40">
              <a:extLst>
                <a:ext uri="{FF2B5EF4-FFF2-40B4-BE49-F238E27FC236}">
                  <a16:creationId xmlns:a16="http://schemas.microsoft.com/office/drawing/2014/main" xmlns="" id="{0B593FEF-108A-4D5A-B0AC-09A926983645}"/>
                </a:ext>
              </a:extLst>
            </p:cNvPr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57" name="Google Shape;689;p40">
              <a:extLst>
                <a:ext uri="{FF2B5EF4-FFF2-40B4-BE49-F238E27FC236}">
                  <a16:creationId xmlns:a16="http://schemas.microsoft.com/office/drawing/2014/main" xmlns="" id="{9E4F3C42-3396-4A47-92B8-70CD1C49EEF8}"/>
                </a:ext>
              </a:extLst>
            </p:cNvPr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58" name="Google Shape;690;p40">
              <a:extLst>
                <a:ext uri="{FF2B5EF4-FFF2-40B4-BE49-F238E27FC236}">
                  <a16:creationId xmlns:a16="http://schemas.microsoft.com/office/drawing/2014/main" xmlns="" id="{93FCA634-DBFF-40E8-A33B-C91E59F2F5CE}"/>
                </a:ext>
              </a:extLst>
            </p:cNvPr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</p:grpSp>
      <p:sp>
        <p:nvSpPr>
          <p:cNvPr id="159" name="Heart 17">
            <a:extLst>
              <a:ext uri="{FF2B5EF4-FFF2-40B4-BE49-F238E27FC236}">
                <a16:creationId xmlns:a16="http://schemas.microsoft.com/office/drawing/2014/main" xmlns="" id="{575DD974-74FF-4F0F-B45E-EAEF81C38A3E}"/>
              </a:ext>
            </a:extLst>
          </p:cNvPr>
          <p:cNvSpPr/>
          <p:nvPr/>
        </p:nvSpPr>
        <p:spPr>
          <a:xfrm>
            <a:off x="5691941" y="3750610"/>
            <a:ext cx="717272" cy="598615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rgbClr val="85CD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89" dirty="0"/>
          </a:p>
        </p:txBody>
      </p:sp>
      <p:grpSp>
        <p:nvGrpSpPr>
          <p:cNvPr id="160" name="Google Shape;684;p40">
            <a:extLst>
              <a:ext uri="{FF2B5EF4-FFF2-40B4-BE49-F238E27FC236}">
                <a16:creationId xmlns:a16="http://schemas.microsoft.com/office/drawing/2014/main" xmlns="" id="{EA5FAF0B-E265-4191-B1FE-5ADCDB4CC283}"/>
              </a:ext>
            </a:extLst>
          </p:cNvPr>
          <p:cNvGrpSpPr/>
          <p:nvPr/>
        </p:nvGrpSpPr>
        <p:grpSpPr>
          <a:xfrm rot="3445376">
            <a:off x="5739449" y="5659644"/>
            <a:ext cx="780227" cy="748427"/>
            <a:chOff x="5241175" y="4959100"/>
            <a:chExt cx="539775" cy="517775"/>
          </a:xfrm>
          <a:solidFill>
            <a:srgbClr val="C3D9FD">
              <a:alpha val="28000"/>
            </a:srgbClr>
          </a:solidFill>
        </p:grpSpPr>
        <p:sp>
          <p:nvSpPr>
            <p:cNvPr id="161" name="Google Shape;685;p40">
              <a:extLst>
                <a:ext uri="{FF2B5EF4-FFF2-40B4-BE49-F238E27FC236}">
                  <a16:creationId xmlns:a16="http://schemas.microsoft.com/office/drawing/2014/main" xmlns="" id="{798579D5-ED0A-4B84-A707-B825DD52610F}"/>
                </a:ext>
              </a:extLst>
            </p:cNvPr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62" name="Google Shape;686;p40">
              <a:extLst>
                <a:ext uri="{FF2B5EF4-FFF2-40B4-BE49-F238E27FC236}">
                  <a16:creationId xmlns:a16="http://schemas.microsoft.com/office/drawing/2014/main" xmlns="" id="{7D90BF7C-73A9-45FF-B18D-A2BEA8AFDE5F}"/>
                </a:ext>
              </a:extLst>
            </p:cNvPr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63" name="Google Shape;687;p40">
              <a:extLst>
                <a:ext uri="{FF2B5EF4-FFF2-40B4-BE49-F238E27FC236}">
                  <a16:creationId xmlns:a16="http://schemas.microsoft.com/office/drawing/2014/main" xmlns="" id="{5DAD57A7-E3D1-4616-99C6-A96763E68C50}"/>
                </a:ext>
              </a:extLst>
            </p:cNvPr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64" name="Google Shape;688;p40">
              <a:extLst>
                <a:ext uri="{FF2B5EF4-FFF2-40B4-BE49-F238E27FC236}">
                  <a16:creationId xmlns:a16="http://schemas.microsoft.com/office/drawing/2014/main" xmlns="" id="{96F48520-3069-4605-B7CA-B12FA9671AB4}"/>
                </a:ext>
              </a:extLst>
            </p:cNvPr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65" name="Google Shape;689;p40">
              <a:extLst>
                <a:ext uri="{FF2B5EF4-FFF2-40B4-BE49-F238E27FC236}">
                  <a16:creationId xmlns:a16="http://schemas.microsoft.com/office/drawing/2014/main" xmlns="" id="{C1398445-AB03-4EAB-A3AB-2A827841726F}"/>
                </a:ext>
              </a:extLst>
            </p:cNvPr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66" name="Google Shape;690;p40">
              <a:extLst>
                <a:ext uri="{FF2B5EF4-FFF2-40B4-BE49-F238E27FC236}">
                  <a16:creationId xmlns:a16="http://schemas.microsoft.com/office/drawing/2014/main" xmlns="" id="{BAB453C8-0624-4D4C-A50E-8D5622075B69}"/>
                </a:ext>
              </a:extLst>
            </p:cNvPr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167" name="Google Shape;684;p40">
            <a:extLst>
              <a:ext uri="{FF2B5EF4-FFF2-40B4-BE49-F238E27FC236}">
                <a16:creationId xmlns:a16="http://schemas.microsoft.com/office/drawing/2014/main" xmlns="" id="{462A364B-F7AE-42B4-83DE-1648F3A3B75E}"/>
              </a:ext>
            </a:extLst>
          </p:cNvPr>
          <p:cNvGrpSpPr/>
          <p:nvPr/>
        </p:nvGrpSpPr>
        <p:grpSpPr>
          <a:xfrm rot="3445376">
            <a:off x="10679024" y="5935565"/>
            <a:ext cx="780227" cy="748427"/>
            <a:chOff x="5241175" y="4959100"/>
            <a:chExt cx="539775" cy="517775"/>
          </a:xfrm>
          <a:solidFill>
            <a:srgbClr val="C3D9FD">
              <a:alpha val="28000"/>
            </a:srgbClr>
          </a:solidFill>
        </p:grpSpPr>
        <p:sp>
          <p:nvSpPr>
            <p:cNvPr id="168" name="Google Shape;685;p40">
              <a:extLst>
                <a:ext uri="{FF2B5EF4-FFF2-40B4-BE49-F238E27FC236}">
                  <a16:creationId xmlns:a16="http://schemas.microsoft.com/office/drawing/2014/main" xmlns="" id="{4432272B-141B-433D-942E-1A3256A00A3B}"/>
                </a:ext>
              </a:extLst>
            </p:cNvPr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69" name="Google Shape;686;p40">
              <a:extLst>
                <a:ext uri="{FF2B5EF4-FFF2-40B4-BE49-F238E27FC236}">
                  <a16:creationId xmlns:a16="http://schemas.microsoft.com/office/drawing/2014/main" xmlns="" id="{7A058756-3118-48B2-B762-CDA2339797DC}"/>
                </a:ext>
              </a:extLst>
            </p:cNvPr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70" name="Google Shape;687;p40">
              <a:extLst>
                <a:ext uri="{FF2B5EF4-FFF2-40B4-BE49-F238E27FC236}">
                  <a16:creationId xmlns:a16="http://schemas.microsoft.com/office/drawing/2014/main" xmlns="" id="{BA9DDC52-2A2A-45EC-AD47-181A8220F1C3}"/>
                </a:ext>
              </a:extLst>
            </p:cNvPr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71" name="Google Shape;688;p40">
              <a:extLst>
                <a:ext uri="{FF2B5EF4-FFF2-40B4-BE49-F238E27FC236}">
                  <a16:creationId xmlns:a16="http://schemas.microsoft.com/office/drawing/2014/main" xmlns="" id="{4518D66F-1FEE-4EE5-9E13-48E13F637E95}"/>
                </a:ext>
              </a:extLst>
            </p:cNvPr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72" name="Google Shape;689;p40">
              <a:extLst>
                <a:ext uri="{FF2B5EF4-FFF2-40B4-BE49-F238E27FC236}">
                  <a16:creationId xmlns:a16="http://schemas.microsoft.com/office/drawing/2014/main" xmlns="" id="{237A6AC4-AB3E-43FE-93AE-84B5C53B63F2}"/>
                </a:ext>
              </a:extLst>
            </p:cNvPr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73" name="Google Shape;690;p40">
              <a:extLst>
                <a:ext uri="{FF2B5EF4-FFF2-40B4-BE49-F238E27FC236}">
                  <a16:creationId xmlns:a16="http://schemas.microsoft.com/office/drawing/2014/main" xmlns="" id="{72726FA4-8035-48BE-97BB-37F8A70003BA}"/>
                </a:ext>
              </a:extLst>
            </p:cNvPr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174" name="Google Shape;684;p40">
            <a:extLst>
              <a:ext uri="{FF2B5EF4-FFF2-40B4-BE49-F238E27FC236}">
                <a16:creationId xmlns:a16="http://schemas.microsoft.com/office/drawing/2014/main" xmlns="" id="{A7653AB9-5BD4-4A7C-9FA5-220185F67282}"/>
              </a:ext>
            </a:extLst>
          </p:cNvPr>
          <p:cNvGrpSpPr/>
          <p:nvPr/>
        </p:nvGrpSpPr>
        <p:grpSpPr>
          <a:xfrm rot="3445376">
            <a:off x="8898357" y="2214298"/>
            <a:ext cx="391707" cy="375741"/>
            <a:chOff x="5241175" y="4959100"/>
            <a:chExt cx="539775" cy="517775"/>
          </a:xfrm>
          <a:solidFill>
            <a:srgbClr val="C3D9FD">
              <a:alpha val="28000"/>
            </a:srgbClr>
          </a:solidFill>
        </p:grpSpPr>
        <p:sp>
          <p:nvSpPr>
            <p:cNvPr id="175" name="Google Shape;685;p40">
              <a:extLst>
                <a:ext uri="{FF2B5EF4-FFF2-40B4-BE49-F238E27FC236}">
                  <a16:creationId xmlns:a16="http://schemas.microsoft.com/office/drawing/2014/main" xmlns="" id="{9D457BA2-54C5-481A-949C-70392EECE86B}"/>
                </a:ext>
              </a:extLst>
            </p:cNvPr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76" name="Google Shape;686;p40">
              <a:extLst>
                <a:ext uri="{FF2B5EF4-FFF2-40B4-BE49-F238E27FC236}">
                  <a16:creationId xmlns:a16="http://schemas.microsoft.com/office/drawing/2014/main" xmlns="" id="{B325BA1D-5391-46B0-B842-810FBC3BF243}"/>
                </a:ext>
              </a:extLst>
            </p:cNvPr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77" name="Google Shape;687;p40">
              <a:extLst>
                <a:ext uri="{FF2B5EF4-FFF2-40B4-BE49-F238E27FC236}">
                  <a16:creationId xmlns:a16="http://schemas.microsoft.com/office/drawing/2014/main" xmlns="" id="{D2B5E5CA-2BDB-4EEB-B088-52CBCE8CAE91}"/>
                </a:ext>
              </a:extLst>
            </p:cNvPr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78" name="Google Shape;688;p40">
              <a:extLst>
                <a:ext uri="{FF2B5EF4-FFF2-40B4-BE49-F238E27FC236}">
                  <a16:creationId xmlns:a16="http://schemas.microsoft.com/office/drawing/2014/main" xmlns="" id="{C9EAF6DE-21F0-4EFC-BBB7-3278F20F008E}"/>
                </a:ext>
              </a:extLst>
            </p:cNvPr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79" name="Google Shape;689;p40">
              <a:extLst>
                <a:ext uri="{FF2B5EF4-FFF2-40B4-BE49-F238E27FC236}">
                  <a16:creationId xmlns:a16="http://schemas.microsoft.com/office/drawing/2014/main" xmlns="" id="{A3CCED91-944F-43C1-A463-BF8A7980415C}"/>
                </a:ext>
              </a:extLst>
            </p:cNvPr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  <p:sp>
          <p:nvSpPr>
            <p:cNvPr id="180" name="Google Shape;690;p40">
              <a:extLst>
                <a:ext uri="{FF2B5EF4-FFF2-40B4-BE49-F238E27FC236}">
                  <a16:creationId xmlns:a16="http://schemas.microsoft.com/office/drawing/2014/main" xmlns="" id="{D1A85916-1E9D-4CC0-84E0-E858A65EE87D}"/>
                </a:ext>
              </a:extLst>
            </p:cNvPr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>
                <a:solidFill>
                  <a:schemeClr val="dk1"/>
                </a:solidFill>
              </a:endParaRPr>
            </a:p>
          </p:txBody>
        </p:sp>
      </p:grpSp>
      <p:cxnSp>
        <p:nvCxnSpPr>
          <p:cNvPr id="71" name="Straight Connector 8">
            <a:extLst>
              <a:ext uri="{FF2B5EF4-FFF2-40B4-BE49-F238E27FC236}">
                <a16:creationId xmlns:a16="http://schemas.microsoft.com/office/drawing/2014/main" xmlns="" id="{D30CB076-F600-4729-9381-D2964B23A10B}"/>
              </a:ext>
            </a:extLst>
          </p:cNvPr>
          <p:cNvCxnSpPr>
            <a:cxnSpLocks/>
          </p:cNvCxnSpPr>
          <p:nvPr/>
        </p:nvCxnSpPr>
        <p:spPr>
          <a:xfrm>
            <a:off x="6864313" y="3134511"/>
            <a:ext cx="1091363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9">
            <a:extLst>
              <a:ext uri="{FF2B5EF4-FFF2-40B4-BE49-F238E27FC236}">
                <a16:creationId xmlns:a16="http://schemas.microsoft.com/office/drawing/2014/main" xmlns="" id="{D458C2FA-0A0C-4E3A-9310-122D2A940C2B}"/>
              </a:ext>
            </a:extLst>
          </p:cNvPr>
          <p:cNvCxnSpPr>
            <a:cxnSpLocks/>
          </p:cNvCxnSpPr>
          <p:nvPr/>
        </p:nvCxnSpPr>
        <p:spPr>
          <a:xfrm flipV="1">
            <a:off x="7949899" y="2063388"/>
            <a:ext cx="0" cy="1059187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6">
            <a:extLst>
              <a:ext uri="{FF2B5EF4-FFF2-40B4-BE49-F238E27FC236}">
                <a16:creationId xmlns:a16="http://schemas.microsoft.com/office/drawing/2014/main" xmlns="" id="{18E86329-31B6-448C-97AC-0CA08257F5DB}"/>
              </a:ext>
            </a:extLst>
          </p:cNvPr>
          <p:cNvCxnSpPr>
            <a:cxnSpLocks/>
          </p:cNvCxnSpPr>
          <p:nvPr/>
        </p:nvCxnSpPr>
        <p:spPr>
          <a:xfrm>
            <a:off x="7949899" y="2063388"/>
            <a:ext cx="4447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Rectángulo 61">
            <a:extLst>
              <a:ext uri="{FF2B5EF4-FFF2-40B4-BE49-F238E27FC236}">
                <a16:creationId xmlns:a16="http://schemas.microsoft.com/office/drawing/2014/main" xmlns="" id="{0D9A21AC-CC75-4363-A914-248D8E78342B}"/>
              </a:ext>
            </a:extLst>
          </p:cNvPr>
          <p:cNvSpPr/>
          <p:nvPr/>
        </p:nvSpPr>
        <p:spPr>
          <a:xfrm>
            <a:off x="8481570" y="1792264"/>
            <a:ext cx="30782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Противодействие религиозному и политическому экстремизму в молодежной среде, воспитание толерантности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.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Merriweather" panose="020B060402020202020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08" y="2679060"/>
            <a:ext cx="1944000" cy="19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746" y="2697735"/>
            <a:ext cx="1944000" cy="19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68" y="5534561"/>
            <a:ext cx="2026816" cy="12901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854" y="5164978"/>
            <a:ext cx="2106016" cy="1535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331" y="3132154"/>
            <a:ext cx="2011917" cy="1514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27924" y="3538721"/>
            <a:ext cx="1610772" cy="9476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144" y="5098727"/>
            <a:ext cx="1179132" cy="16683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3189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90B1C3C-8B05-4200-8336-5AEEE62EB9E3}"/>
              </a:ext>
            </a:extLst>
          </p:cNvPr>
          <p:cNvSpPr txBox="1"/>
          <p:nvPr/>
        </p:nvSpPr>
        <p:spPr>
          <a:xfrm>
            <a:off x="954844" y="704081"/>
            <a:ext cx="3919477" cy="1265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733" dirty="0" smtClean="0">
                <a:solidFill>
                  <a:schemeClr val="bg1"/>
                </a:solidFill>
                <a:latin typeface="Merriweather" panose="020B0604020202020204" charset="0"/>
              </a:rPr>
              <a:t>Христианские ценности</a:t>
            </a:r>
            <a:endParaRPr lang="en-US" sz="3733" dirty="0">
              <a:solidFill>
                <a:schemeClr val="bg1"/>
              </a:solidFill>
              <a:latin typeface="Merriweather" panose="020B060402020202020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939" y="267004"/>
            <a:ext cx="9668719" cy="3952247"/>
          </a:xfrm>
          <a:prstGeom prst="rect">
            <a:avLst/>
          </a:prstGeom>
        </p:spPr>
      </p:pic>
      <p:sp>
        <p:nvSpPr>
          <p:cNvPr id="22" name="Google Shape;76;p7">
            <a:extLst>
              <a:ext uri="{FF2B5EF4-FFF2-40B4-BE49-F238E27FC236}">
                <a16:creationId xmlns:a16="http://schemas.microsoft.com/office/drawing/2014/main" xmlns="" id="{C6200C2E-B9EF-47B1-A355-8F4444BF4E60}"/>
              </a:ext>
            </a:extLst>
          </p:cNvPr>
          <p:cNvSpPr/>
          <p:nvPr/>
        </p:nvSpPr>
        <p:spPr>
          <a:xfrm rot="2927783">
            <a:off x="1160979" y="-2530383"/>
            <a:ext cx="5075115" cy="5388163"/>
          </a:xfrm>
          <a:prstGeom prst="parallelogram">
            <a:avLst>
              <a:gd name="adj" fmla="val 9274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  <a:alpha val="70000"/>
                </a:scheme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 dirty="0"/>
          </a:p>
        </p:txBody>
      </p:sp>
      <p:sp>
        <p:nvSpPr>
          <p:cNvPr id="23" name="Rectangle 75">
            <a:extLst>
              <a:ext uri="{FF2B5EF4-FFF2-40B4-BE49-F238E27FC236}">
                <a16:creationId xmlns:a16="http://schemas.microsoft.com/office/drawing/2014/main" xmlns="" id="{2E5BC1A7-DB1F-4F0F-B114-10BA53DC2209}"/>
              </a:ext>
            </a:extLst>
          </p:cNvPr>
          <p:cNvSpPr/>
          <p:nvPr/>
        </p:nvSpPr>
        <p:spPr>
          <a:xfrm>
            <a:off x="397187" y="267004"/>
            <a:ext cx="4197115" cy="3952247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400012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00" dirty="0">
              <a:solidFill>
                <a:schemeClr val="accent5">
                  <a:lumMod val="50000"/>
                </a:schemeClr>
              </a:solidFill>
              <a:latin typeface="Merriweather" panose="020B0604020202020204" charset="0"/>
            </a:endParaRP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xmlns="" id="{DF67E944-0C6B-4C2F-8F1D-AD0C3FA87F06}"/>
              </a:ext>
            </a:extLst>
          </p:cNvPr>
          <p:cNvSpPr/>
          <p:nvPr/>
        </p:nvSpPr>
        <p:spPr>
          <a:xfrm>
            <a:off x="799013" y="1837178"/>
            <a:ext cx="3371851" cy="4114800"/>
          </a:xfrm>
          <a:prstGeom prst="rect">
            <a:avLst/>
          </a:prstGeom>
          <a:solidFill>
            <a:schemeClr val="bg1"/>
          </a:solidFill>
          <a:ln>
            <a:solidFill>
              <a:srgbClr val="88B0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xmlns="" id="{637FBEBE-B16C-40DE-966B-12C315A51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057" y="3903485"/>
            <a:ext cx="2489387" cy="160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1" rIns="91423" bIns="45711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anose="020F0302020204030203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302020204030203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302020204030203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302020204030203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302020204030203" pitchFamily="34" charset="0"/>
                <a:ea typeface="MS PGothic" panose="020B0600070205080204" pitchFamily="34" charset="-128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 pitchFamily="34" charset="0"/>
                <a:ea typeface="MS PGothic" panose="020B0600070205080204" pitchFamily="34" charset="-128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 pitchFamily="34" charset="0"/>
                <a:ea typeface="MS PGothic" panose="020B0600070205080204" pitchFamily="34" charset="-128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 pitchFamily="34" charset="0"/>
                <a:ea typeface="MS PGothic" panose="020B0600070205080204" pitchFamily="34" charset="-128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  <a:cs typeface="Arial" panose="020B0604020202020204" pitchFamily="34" charset="0"/>
              </a:rPr>
              <a:t>МИЛОСЕРДИЕ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  <a:cs typeface="Arial" panose="020B0604020202020204" pitchFamily="34" charset="0"/>
              </a:rPr>
              <a:t>НРАВСТВЕННОСТЬ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  <a:cs typeface="Arial" panose="020B0604020202020204" pitchFamily="34" charset="0"/>
              </a:rPr>
              <a:t>ПАТРИОТИЗМ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  <a:cs typeface="Arial" panose="020B0604020202020204" pitchFamily="34" charset="0"/>
              </a:rPr>
              <a:t>СЕМЬЯ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  <a:cs typeface="Arial" panose="020B0604020202020204" pitchFamily="34" charset="0"/>
              </a:rPr>
              <a:t>ТРУДОЛЮБИЕ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  <a:cs typeface="Arial" panose="020B0604020202020204" pitchFamily="34" charset="0"/>
              </a:rPr>
              <a:t>УВАЖЕНИЕ К СТАРШИМ</a:t>
            </a:r>
            <a:endParaRPr lang="es-CO" sz="1400" dirty="0">
              <a:solidFill>
                <a:schemeClr val="accent5">
                  <a:lumMod val="50000"/>
                </a:schemeClr>
              </a:solidFill>
              <a:latin typeface="Merriweather" panose="020B060402020202020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4844" y="769519"/>
            <a:ext cx="3327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Христианские ценности</a:t>
            </a:r>
            <a:endParaRPr lang="ru-RU" sz="2000" b="1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74320" y="4491503"/>
            <a:ext cx="7124391" cy="6669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YS Text"/>
              </a:rPr>
              <a:t>Христианские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ценности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-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это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огромный духовный опыт, </a:t>
            </a:r>
            <a:r>
              <a:rPr lang="ru-RU" b="1" dirty="0"/>
              <a:t>это</a:t>
            </a:r>
            <a:r>
              <a:rPr lang="ru-RU" dirty="0"/>
              <a:t> великое достояние 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накопленное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за столетия. </a:t>
            </a:r>
            <a:endParaRPr lang="ru-RU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16" b="96045" l="3287" r="946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950" y="1913431"/>
            <a:ext cx="2258714" cy="194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9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Placeholder 2">
            <a:extLst>
              <a:ext uri="{FF2B5EF4-FFF2-40B4-BE49-F238E27FC236}">
                <a16:creationId xmlns:a16="http://schemas.microsoft.com/office/drawing/2014/main" xmlns="" id="{50EF8FC0-0379-48B9-A0F3-D145BB4AE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9365" y="1712185"/>
            <a:ext cx="3901074" cy="3958542"/>
          </a:xfrm>
          <a:prstGeom prst="flowChartDelay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xmlns="" id="{4BBB4DEE-F7B6-442D-A39B-D8EA02BB968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alphaModFix amt="20000"/>
          </a:blip>
          <a:stretch>
            <a:fillRect/>
          </a:stretch>
        </p:blipFill>
        <p:spPr>
          <a:xfrm>
            <a:off x="-2882190" y="-3404595"/>
            <a:ext cx="8422035" cy="6772271"/>
          </a:xfrm>
          <a:prstGeom prst="rect">
            <a:avLst/>
          </a:prstGeom>
        </p:spPr>
      </p:pic>
      <p:sp>
        <p:nvSpPr>
          <p:cNvPr id="162" name="Google Shape;162;p16"/>
          <p:cNvSpPr txBox="1">
            <a:spLocks noGrp="1"/>
          </p:cNvSpPr>
          <p:nvPr>
            <p:ph type="title"/>
          </p:nvPr>
        </p:nvSpPr>
        <p:spPr>
          <a:xfrm>
            <a:off x="423765" y="318373"/>
            <a:ext cx="8035600" cy="748427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3200" dirty="0" smtClean="0"/>
              <a:t>Волонтерское движение</a:t>
            </a:r>
            <a:r>
              <a:rPr lang="en-US" sz="3200" dirty="0" smtClean="0"/>
              <a:t> </a:t>
            </a:r>
            <a:endParaRPr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65A43C6-51E9-4E18-9036-C733E11F499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5309734" y="1876415"/>
            <a:ext cx="3036189" cy="3204871"/>
          </a:xfrm>
        </p:spPr>
        <p:txBody>
          <a:bodyPr/>
          <a:lstStyle/>
          <a:p>
            <a:pPr marL="118530" indent="0" algn="just">
              <a:buNone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За 10 лет количество волонтеров В России выросло в 2,5 раза.</a:t>
            </a:r>
          </a:p>
          <a:p>
            <a:pPr marL="118530" indent="0" algn="just">
              <a:buNone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Почти 3 миллиона граждан работают на благо общества. 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Merriweather" panose="020B0604020202020204" charset="0"/>
            </a:endParaRPr>
          </a:p>
          <a:p>
            <a:pPr marL="118530" indent="0" algn="just">
              <a:buNone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Большая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Merriweather" panose="020B0604020202020204" charset="0"/>
              </a:rPr>
              <a:t>часть этих граждан – молодежь.</a:t>
            </a:r>
            <a:endParaRPr lang="en-US" sz="1600" dirty="0">
              <a:solidFill>
                <a:schemeClr val="accent5">
                  <a:lumMod val="50000"/>
                </a:schemeClr>
              </a:solidFill>
              <a:latin typeface="Merriweather" panose="020B0604020202020204" charset="0"/>
            </a:endParaRPr>
          </a:p>
          <a:p>
            <a:pPr marL="118530" indent="0">
              <a:buNone/>
            </a:pPr>
            <a:endParaRPr lang="en-US" sz="1600" dirty="0">
              <a:solidFill>
                <a:schemeClr val="accent5">
                  <a:lumMod val="50000"/>
                </a:schemeClr>
              </a:solidFill>
              <a:latin typeface="Merriweather" panose="020B060402020202020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D3038941-B8E2-4FA4-8D77-4DEC6F8E145C}"/>
              </a:ext>
            </a:extLst>
          </p:cNvPr>
          <p:cNvCxnSpPr>
            <a:cxnSpLocks/>
          </p:cNvCxnSpPr>
          <p:nvPr/>
        </p:nvCxnSpPr>
        <p:spPr>
          <a:xfrm>
            <a:off x="423766" y="1039091"/>
            <a:ext cx="7146661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59E3B402-A3C4-45DB-96CA-F1ECED8F5A28}"/>
              </a:ext>
            </a:extLst>
          </p:cNvPr>
          <p:cNvCxnSpPr>
            <a:cxnSpLocks/>
          </p:cNvCxnSpPr>
          <p:nvPr/>
        </p:nvCxnSpPr>
        <p:spPr>
          <a:xfrm>
            <a:off x="423766" y="1122217"/>
            <a:ext cx="466085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5A47AE6D-9995-4958-87C9-C58283935AD3}"/>
              </a:ext>
            </a:extLst>
          </p:cNvPr>
          <p:cNvCxnSpPr/>
          <p:nvPr/>
        </p:nvCxnSpPr>
        <p:spPr>
          <a:xfrm>
            <a:off x="5084619" y="1876415"/>
            <a:ext cx="0" cy="363008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B02D6721-522E-4C13-B4D2-BBDC7EF0E1DB}"/>
              </a:ext>
            </a:extLst>
          </p:cNvPr>
          <p:cNvGrpSpPr/>
          <p:nvPr/>
        </p:nvGrpSpPr>
        <p:grpSpPr>
          <a:xfrm>
            <a:off x="650239" y="-2408011"/>
            <a:ext cx="5491965" cy="5075115"/>
            <a:chOff x="487679" y="-1806008"/>
            <a:chExt cx="4118974" cy="3806336"/>
          </a:xfrm>
        </p:grpSpPr>
        <p:sp>
          <p:nvSpPr>
            <p:cNvPr id="23" name="Google Shape;76;p7">
              <a:extLst>
                <a:ext uri="{FF2B5EF4-FFF2-40B4-BE49-F238E27FC236}">
                  <a16:creationId xmlns:a16="http://schemas.microsoft.com/office/drawing/2014/main" xmlns="" id="{AEA875FC-AD46-4678-8B18-217E0B14F11F}"/>
                </a:ext>
              </a:extLst>
            </p:cNvPr>
            <p:cNvSpPr/>
            <p:nvPr/>
          </p:nvSpPr>
          <p:spPr>
            <a:xfrm rot="2927783">
              <a:off x="682924" y="-1923401"/>
              <a:ext cx="3806336" cy="4041122"/>
            </a:xfrm>
            <a:prstGeom prst="parallelogram">
              <a:avLst>
                <a:gd name="adj" fmla="val 92743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  <a:alpha val="70000"/>
                  </a:scheme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 dirty="0"/>
            </a:p>
          </p:txBody>
        </p:sp>
        <p:sp>
          <p:nvSpPr>
            <p:cNvPr id="41" name="Google Shape;22;p3">
              <a:extLst>
                <a:ext uri="{FF2B5EF4-FFF2-40B4-BE49-F238E27FC236}">
                  <a16:creationId xmlns:a16="http://schemas.microsoft.com/office/drawing/2014/main" xmlns="" id="{69A41901-EE3C-45A4-84BA-AF4F8E1340CE}"/>
                </a:ext>
              </a:extLst>
            </p:cNvPr>
            <p:cNvSpPr/>
            <p:nvPr/>
          </p:nvSpPr>
          <p:spPr>
            <a:xfrm rot="18660654" flipH="1">
              <a:off x="639345" y="-1547884"/>
              <a:ext cx="3077914" cy="3381245"/>
            </a:xfrm>
            <a:custGeom>
              <a:avLst/>
              <a:gdLst>
                <a:gd name="connsiteX0" fmla="*/ 0 w 3151346"/>
                <a:gd name="connsiteY0" fmla="*/ 3303627 h 3303627"/>
                <a:gd name="connsiteX1" fmla="*/ 2928829 w 3151346"/>
                <a:gd name="connsiteY1" fmla="*/ 0 h 3303627"/>
                <a:gd name="connsiteX2" fmla="*/ 3151346 w 3151346"/>
                <a:gd name="connsiteY2" fmla="*/ 0 h 3303627"/>
                <a:gd name="connsiteX3" fmla="*/ 222517 w 3151346"/>
                <a:gd name="connsiteY3" fmla="*/ 3303627 h 3303627"/>
                <a:gd name="connsiteX4" fmla="*/ 0 w 3151346"/>
                <a:gd name="connsiteY4" fmla="*/ 3303627 h 3303627"/>
                <a:gd name="connsiteX0" fmla="*/ 0 w 3151346"/>
                <a:gd name="connsiteY0" fmla="*/ 3382813 h 3382813"/>
                <a:gd name="connsiteX1" fmla="*/ 2983600 w 3151346"/>
                <a:gd name="connsiteY1" fmla="*/ 0 h 3382813"/>
                <a:gd name="connsiteX2" fmla="*/ 3151346 w 3151346"/>
                <a:gd name="connsiteY2" fmla="*/ 79186 h 3382813"/>
                <a:gd name="connsiteX3" fmla="*/ 222517 w 3151346"/>
                <a:gd name="connsiteY3" fmla="*/ 3382813 h 3382813"/>
                <a:gd name="connsiteX4" fmla="*/ 0 w 3151346"/>
                <a:gd name="connsiteY4" fmla="*/ 3382813 h 3382813"/>
                <a:gd name="connsiteX0" fmla="*/ 0 w 3105995"/>
                <a:gd name="connsiteY0" fmla="*/ 3382813 h 3382813"/>
                <a:gd name="connsiteX1" fmla="*/ 2983600 w 3105995"/>
                <a:gd name="connsiteY1" fmla="*/ 0 h 3382813"/>
                <a:gd name="connsiteX2" fmla="*/ 3105995 w 3105995"/>
                <a:gd name="connsiteY2" fmla="*/ 131336 h 3382813"/>
                <a:gd name="connsiteX3" fmla="*/ 222517 w 3105995"/>
                <a:gd name="connsiteY3" fmla="*/ 3382813 h 3382813"/>
                <a:gd name="connsiteX4" fmla="*/ 0 w 3105995"/>
                <a:gd name="connsiteY4" fmla="*/ 3382813 h 3382813"/>
                <a:gd name="connsiteX0" fmla="*/ 0 w 3105995"/>
                <a:gd name="connsiteY0" fmla="*/ 3381245 h 3381245"/>
                <a:gd name="connsiteX1" fmla="*/ 2961100 w 3105995"/>
                <a:gd name="connsiteY1" fmla="*/ 0 h 3381245"/>
                <a:gd name="connsiteX2" fmla="*/ 3105995 w 3105995"/>
                <a:gd name="connsiteY2" fmla="*/ 129768 h 3381245"/>
                <a:gd name="connsiteX3" fmla="*/ 222517 w 3105995"/>
                <a:gd name="connsiteY3" fmla="*/ 3381245 h 3381245"/>
                <a:gd name="connsiteX4" fmla="*/ 0 w 3105995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  <a:gd name="connsiteX0" fmla="*/ 0 w 3077914"/>
                <a:gd name="connsiteY0" fmla="*/ 3381245 h 3381245"/>
                <a:gd name="connsiteX1" fmla="*/ 2961100 w 3077914"/>
                <a:gd name="connsiteY1" fmla="*/ 0 h 3381245"/>
                <a:gd name="connsiteX2" fmla="*/ 3077914 w 3077914"/>
                <a:gd name="connsiteY2" fmla="*/ 105348 h 3381245"/>
                <a:gd name="connsiteX3" fmla="*/ 222517 w 3077914"/>
                <a:gd name="connsiteY3" fmla="*/ 3381245 h 3381245"/>
                <a:gd name="connsiteX4" fmla="*/ 0 w 3077914"/>
                <a:gd name="connsiteY4" fmla="*/ 3381245 h 338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7914" h="3381245">
                  <a:moveTo>
                    <a:pt x="0" y="3381245"/>
                  </a:moveTo>
                  <a:lnTo>
                    <a:pt x="2961100" y="0"/>
                  </a:lnTo>
                  <a:lnTo>
                    <a:pt x="3077914" y="105348"/>
                  </a:lnTo>
                  <a:lnTo>
                    <a:pt x="222517" y="3381245"/>
                  </a:lnTo>
                  <a:lnTo>
                    <a:pt x="0" y="3381245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74000">
                  <a:srgbClr val="185693"/>
                </a:gs>
                <a:gs pos="0">
                  <a:srgbClr val="1967A9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867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658627" y="1876415"/>
            <a:ext cx="1869758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Слет волонтеров </a:t>
            </a:r>
          </a:p>
          <a:p>
            <a:r>
              <a:rPr lang="ru-RU" dirty="0" smtClean="0"/>
              <a:t>г. Белоярский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51713"/>
              </p:ext>
            </p:extLst>
          </p:nvPr>
        </p:nvGraphicFramePr>
        <p:xfrm>
          <a:off x="101599" y="2929239"/>
          <a:ext cx="4218320" cy="2865120"/>
        </p:xfrm>
        <a:graphic>
          <a:graphicData uri="http://schemas.openxmlformats.org/drawingml/2006/table">
            <a:tbl>
              <a:tblPr/>
              <a:tblGrid>
                <a:gridCol w="2109160">
                  <a:extLst>
                    <a:ext uri="{9D8B030D-6E8A-4147-A177-3AD203B41FA5}">
                      <a16:colId xmlns:a16="http://schemas.microsoft.com/office/drawing/2014/main" xmlns="" val="252464509"/>
                    </a:ext>
                  </a:extLst>
                </a:gridCol>
                <a:gridCol w="2109160">
                  <a:extLst>
                    <a:ext uri="{9D8B030D-6E8A-4147-A177-3AD203B41FA5}">
                      <a16:colId xmlns:a16="http://schemas.microsoft.com/office/drawing/2014/main" xmlns="" val="1957784194"/>
                    </a:ext>
                  </a:extLst>
                </a:gridCol>
              </a:tblGrid>
              <a:tr h="314632">
                <a:tc>
                  <a:txBody>
                    <a:bodyPr/>
                    <a:lstStyle/>
                    <a:p>
                      <a:r>
                        <a:rPr lang="ru-RU" sz="1900">
                          <a:effectLst/>
                          <a:latin typeface="PT Sans"/>
                        </a:rPr>
                        <a:t>Организаторы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900">
                          <a:solidFill>
                            <a:srgbClr val="0848C0"/>
                          </a:solidFill>
                          <a:effectLst/>
                        </a:rPr>
                        <a:t>1397</a:t>
                      </a:r>
                      <a:endParaRPr lang="ru-RU" sz="1900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4652606"/>
                  </a:ext>
                </a:extLst>
              </a:tr>
              <a:tr h="314632">
                <a:tc>
                  <a:txBody>
                    <a:bodyPr/>
                    <a:lstStyle/>
                    <a:p>
                      <a:r>
                        <a:rPr lang="ru-RU" sz="1900" dirty="0">
                          <a:effectLst/>
                          <a:latin typeface="PT Sans"/>
                        </a:rPr>
                        <a:t>Волонтёры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900">
                          <a:solidFill>
                            <a:srgbClr val="9B9B9B"/>
                          </a:solidFill>
                          <a:effectLst/>
                        </a:rPr>
                        <a:t>43538</a:t>
                      </a:r>
                      <a:endParaRPr lang="ru-RU" sz="1900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22791894"/>
                  </a:ext>
                </a:extLst>
              </a:tr>
              <a:tr h="314632">
                <a:tc>
                  <a:txBody>
                    <a:bodyPr/>
                    <a:lstStyle/>
                    <a:p>
                      <a:r>
                        <a:rPr lang="ru-RU" sz="1900">
                          <a:effectLst/>
                          <a:latin typeface="PT Sans"/>
                        </a:rPr>
                        <a:t>Мероприятия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900">
                          <a:solidFill>
                            <a:srgbClr val="0848C0"/>
                          </a:solidFill>
                          <a:effectLst/>
                        </a:rPr>
                        <a:t>8791</a:t>
                      </a:r>
                      <a:endParaRPr lang="ru-RU" sz="1900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04894656"/>
                  </a:ext>
                </a:extLst>
              </a:tr>
              <a:tr h="314632">
                <a:tc>
                  <a:txBody>
                    <a:bodyPr/>
                    <a:lstStyle/>
                    <a:p>
                      <a:r>
                        <a:rPr lang="ru-RU" sz="1900">
                          <a:effectLst/>
                          <a:latin typeface="PT Sans"/>
                        </a:rPr>
                        <a:t>Вакансии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900">
                          <a:solidFill>
                            <a:srgbClr val="0848C0"/>
                          </a:solidFill>
                          <a:effectLst/>
                        </a:rPr>
                        <a:t>11953</a:t>
                      </a:r>
                      <a:endParaRPr lang="ru-RU" sz="1900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60801162"/>
                  </a:ext>
                </a:extLst>
              </a:tr>
              <a:tr h="314632">
                <a:tc>
                  <a:txBody>
                    <a:bodyPr/>
                    <a:lstStyle/>
                    <a:p>
                      <a:r>
                        <a:rPr lang="ru-RU" sz="1900" dirty="0">
                          <a:effectLst/>
                          <a:latin typeface="PT Sans"/>
                        </a:rPr>
                        <a:t>Проекты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900">
                          <a:solidFill>
                            <a:srgbClr val="0848C0"/>
                          </a:solidFill>
                          <a:effectLst/>
                        </a:rPr>
                        <a:t>1723</a:t>
                      </a:r>
                      <a:endParaRPr lang="ru-RU" sz="1900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3490459"/>
                  </a:ext>
                </a:extLst>
              </a:tr>
              <a:tr h="553752">
                <a:tc>
                  <a:txBody>
                    <a:bodyPr/>
                    <a:lstStyle/>
                    <a:p>
                      <a:r>
                        <a:rPr lang="ru-RU" sz="1900" dirty="0">
                          <a:effectLst/>
                          <a:latin typeface="PT Sans"/>
                        </a:rPr>
                        <a:t>Количество обученных в </a:t>
                      </a:r>
                      <a:r>
                        <a:rPr lang="ru-RU" sz="1900" dirty="0" smtClean="0">
                          <a:effectLst/>
                          <a:latin typeface="PT Sans"/>
                        </a:rPr>
                        <a:t>Добро</a:t>
                      </a:r>
                      <a:endParaRPr lang="ru-RU" sz="1900" dirty="0">
                        <a:effectLst/>
                        <a:latin typeface="PT Sans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900" dirty="0">
                          <a:solidFill>
                            <a:srgbClr val="0848C0"/>
                          </a:solidFill>
                          <a:effectLst/>
                        </a:rPr>
                        <a:t>8331</a:t>
                      </a:r>
                      <a:endParaRPr lang="ru-RU" sz="1900" dirty="0">
                        <a:effectLst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6388579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1374" y="2110410"/>
            <a:ext cx="288154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Montserrat"/>
              </a:rPr>
              <a:t>Ханты-Мансийский Автономный округ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Экологическое сознание молодежи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</a:t>
            </a:fld>
            <a:endParaRPr lang="en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790" y="1944210"/>
            <a:ext cx="2927330" cy="2003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736" y="4277564"/>
            <a:ext cx="2850160" cy="2003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82" y="2350739"/>
            <a:ext cx="2890238" cy="3853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496" y="3813418"/>
            <a:ext cx="2195318" cy="1462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736" y="2282088"/>
            <a:ext cx="3268729" cy="1629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549" y="5424098"/>
            <a:ext cx="2619811" cy="1172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759382" y="1788976"/>
            <a:ext cx="2890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/>
                </a:solidFill>
              </a:rPr>
              <a:t>Школа передовых технологий</a:t>
            </a:r>
            <a:endParaRPr lang="ru-RU" sz="1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82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Патриотические ценности молодежи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9</a:t>
            </a:fld>
            <a:endParaRPr lang="en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433" y="1745167"/>
            <a:ext cx="3691890" cy="2557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4688" y="1745167"/>
            <a:ext cx="3659474" cy="2557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894" y="3182112"/>
            <a:ext cx="2602223" cy="3257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368691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rrey template">
  <a:themeElements>
    <a:clrScheme name="Custom 347">
      <a:dk1>
        <a:srgbClr val="061E3A"/>
      </a:dk1>
      <a:lt1>
        <a:srgbClr val="FFFFFF"/>
      </a:lt1>
      <a:dk2>
        <a:srgbClr val="757C83"/>
      </a:dk2>
      <a:lt2>
        <a:srgbClr val="EBF0F3"/>
      </a:lt2>
      <a:accent1>
        <a:srgbClr val="7FCA20"/>
      </a:accent1>
      <a:accent2>
        <a:srgbClr val="02C1D3"/>
      </a:accent2>
      <a:accent3>
        <a:srgbClr val="66BDE8"/>
      </a:accent3>
      <a:accent4>
        <a:srgbClr val="1985D2"/>
      </a:accent4>
      <a:accent5>
        <a:srgbClr val="184880"/>
      </a:accent5>
      <a:accent6>
        <a:srgbClr val="061E3A"/>
      </a:accent6>
      <a:hlink>
        <a:srgbClr val="1985D2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</TotalTime>
  <Words>144</Words>
  <Application>Microsoft Office PowerPoint</Application>
  <PresentationFormat>Произвольный</PresentationFormat>
  <Paragraphs>48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4" baseType="lpstr">
      <vt:lpstr>Arial</vt:lpstr>
      <vt:lpstr>Montserrat</vt:lpstr>
      <vt:lpstr>-apple-system</vt:lpstr>
      <vt:lpstr>PT Sans</vt:lpstr>
      <vt:lpstr>Merriweather</vt:lpstr>
      <vt:lpstr>Calibri</vt:lpstr>
      <vt:lpstr>IBM Plex Sans Light</vt:lpstr>
      <vt:lpstr>맑은 고딕</vt:lpstr>
      <vt:lpstr>MS PGothic</vt:lpstr>
      <vt:lpstr>YS Text</vt:lpstr>
      <vt:lpstr>IBM Plex Sans</vt:lpstr>
      <vt:lpstr>Surrey template</vt:lpstr>
      <vt:lpstr>Рассуждая о культуре современной молодежи</vt:lpstr>
      <vt:lpstr>Презентация PowerPoint</vt:lpstr>
      <vt:lpstr>Презентация PowerPoint</vt:lpstr>
      <vt:lpstr>Духовное развитие человека</vt:lpstr>
      <vt:lpstr>Презентация PowerPoint</vt:lpstr>
      <vt:lpstr>Презентация PowerPoint</vt:lpstr>
      <vt:lpstr>Волонтерское движение </vt:lpstr>
      <vt:lpstr>Экологическое сознание молодежи</vt:lpstr>
      <vt:lpstr>Патриотические ценности молодежи</vt:lpstr>
      <vt:lpstr>Семейные ценности</vt:lpstr>
      <vt:lpstr>Молодое поколение России – будущее нашей страны!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Hamid and sons</dc:creator>
  <cp:lastModifiedBy>Admin</cp:lastModifiedBy>
  <cp:revision>68</cp:revision>
  <dcterms:modified xsi:type="dcterms:W3CDTF">2023-04-22T14:11:38Z</dcterms:modified>
</cp:coreProperties>
</file>