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5338" y="116632"/>
            <a:ext cx="3083103" cy="11667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Сказка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«Колобок»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81609" y="3117735"/>
            <a:ext cx="2952328" cy="749619"/>
            <a:chOff x="1115616" y="2553271"/>
            <a:chExt cx="3600400" cy="1268121"/>
          </a:xfrm>
        </p:grpSpPr>
        <p:sp>
          <p:nvSpPr>
            <p:cNvPr id="5" name="Подзаголовок 2"/>
            <p:cNvSpPr txBox="1">
              <a:spLocks/>
            </p:cNvSpPr>
            <p:nvPr/>
          </p:nvSpPr>
          <p:spPr>
            <a:xfrm>
              <a:off x="1115616" y="2553271"/>
              <a:ext cx="3600400" cy="734357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85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Катится Колобок</a:t>
              </a:r>
              <a:endParaRPr lang="ru-RU" dirty="0"/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>
              <a:off x="2870707" y="3287628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2639007" y="5852188"/>
            <a:ext cx="2967880" cy="804855"/>
            <a:chOff x="259904" y="3998976"/>
            <a:chExt cx="3159968" cy="1109828"/>
          </a:xfrm>
        </p:grpSpPr>
        <p:sp>
          <p:nvSpPr>
            <p:cNvPr id="6" name="Подзаголовок 2"/>
            <p:cNvSpPr txBox="1">
              <a:spLocks/>
            </p:cNvSpPr>
            <p:nvPr/>
          </p:nvSpPr>
          <p:spPr>
            <a:xfrm>
              <a:off x="259904" y="3998976"/>
              <a:ext cx="3159968" cy="57606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75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Встретил животное</a:t>
              </a:r>
              <a:endParaRPr lang="ru-RU" dirty="0"/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1793141" y="457504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257119" y="4691751"/>
            <a:ext cx="4112939" cy="693953"/>
            <a:chOff x="5572705" y="1340768"/>
            <a:chExt cx="3159968" cy="1056999"/>
          </a:xfrm>
        </p:grpSpPr>
        <p:sp>
          <p:nvSpPr>
            <p:cNvPr id="4" name="Подзаголовок 2"/>
            <p:cNvSpPr txBox="1">
              <a:spLocks/>
            </p:cNvSpPr>
            <p:nvPr/>
          </p:nvSpPr>
          <p:spPr>
            <a:xfrm>
              <a:off x="5572705" y="1340768"/>
              <a:ext cx="3159968" cy="57606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0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Положила на окошко остужаться</a:t>
              </a:r>
              <a:endParaRPr lang="ru-RU" dirty="0"/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>
              <a:off x="7139467" y="1864003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4932040" y="2787113"/>
            <a:ext cx="3008619" cy="764719"/>
            <a:chOff x="1371038" y="2621233"/>
            <a:chExt cx="3600400" cy="1223321"/>
          </a:xfrm>
        </p:grpSpPr>
        <p:sp>
          <p:nvSpPr>
            <p:cNvPr id="27" name="Подзаголовок 2"/>
            <p:cNvSpPr txBox="1">
              <a:spLocks/>
            </p:cNvSpPr>
            <p:nvPr/>
          </p:nvSpPr>
          <p:spPr>
            <a:xfrm>
              <a:off x="1371038" y="2621233"/>
              <a:ext cx="3600400" cy="73435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70000" lnSpcReduction="2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Испекла баба Колобок</a:t>
              </a:r>
              <a:endParaRPr lang="ru-RU" dirty="0"/>
            </a:p>
          </p:txBody>
        </p:sp>
        <p:cxnSp>
          <p:nvCxnSpPr>
            <p:cNvPr id="28" name="Прямая со стрелкой 27"/>
            <p:cNvCxnSpPr/>
            <p:nvPr/>
          </p:nvCxnSpPr>
          <p:spPr>
            <a:xfrm>
              <a:off x="3162894" y="331079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53473" y="6035727"/>
            <a:ext cx="2328833" cy="796400"/>
            <a:chOff x="251520" y="1581409"/>
            <a:chExt cx="2088232" cy="1196480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51520" y="1581409"/>
              <a:ext cx="2088232" cy="695464"/>
              <a:chOff x="251520" y="1581409"/>
              <a:chExt cx="2088232" cy="695464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251520" y="1581409"/>
                <a:ext cx="2088232" cy="695464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31540" y="1630291"/>
                <a:ext cx="1728192" cy="369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ru-RU" sz="2200" dirty="0">
                    <a:solidFill>
                      <a:schemeClr val="tx1">
                        <a:tint val="75000"/>
                      </a:schemeClr>
                    </a:solidFill>
                  </a:rPr>
                  <a:t>Начало </a:t>
                </a:r>
              </a:p>
            </p:txBody>
          </p:sp>
        </p:grpSp>
        <p:cxnSp>
          <p:nvCxnSpPr>
            <p:cNvPr id="37" name="Прямая со стрелкой 36"/>
            <p:cNvCxnSpPr>
              <a:stCxn id="33" idx="4"/>
            </p:cNvCxnSpPr>
            <p:nvPr/>
          </p:nvCxnSpPr>
          <p:spPr>
            <a:xfrm>
              <a:off x="1295636" y="2276873"/>
              <a:ext cx="0" cy="501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6042466" y="260648"/>
            <a:ext cx="2258543" cy="532719"/>
            <a:chOff x="251520" y="1581409"/>
            <a:chExt cx="2088232" cy="695464"/>
          </a:xfrm>
        </p:grpSpPr>
        <p:sp>
          <p:nvSpPr>
            <p:cNvPr id="39" name="Овал 38"/>
            <p:cNvSpPr/>
            <p:nvPr/>
          </p:nvSpPr>
          <p:spPr>
            <a:xfrm>
              <a:off x="251520" y="1581409"/>
              <a:ext cx="2088232" cy="695464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1540" y="1744154"/>
              <a:ext cx="1728192" cy="369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ru-RU" sz="2200" dirty="0" smtClean="0">
                  <a:solidFill>
                    <a:schemeClr val="tx1">
                      <a:tint val="75000"/>
                    </a:schemeClr>
                  </a:solidFill>
                </a:rPr>
                <a:t>Конец </a:t>
              </a:r>
              <a:endParaRPr lang="ru-RU" sz="2200" dirty="0">
                <a:solidFill>
                  <a:schemeClr val="tx1">
                    <a:tint val="75000"/>
                  </a:schemeClr>
                </a:solidFill>
              </a:endParaRPr>
            </a:p>
          </p:txBody>
        </p:sp>
      </p:grpSp>
      <p:pic>
        <p:nvPicPr>
          <p:cNvPr id="3" name="Picture 2" descr="http://webserver.modus2.ru/kimages/4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19" y="1465614"/>
            <a:ext cx="1736585" cy="116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Группа 35"/>
          <p:cNvGrpSpPr/>
          <p:nvPr/>
        </p:nvGrpSpPr>
        <p:grpSpPr>
          <a:xfrm>
            <a:off x="5606887" y="5210487"/>
            <a:ext cx="3382713" cy="1030215"/>
            <a:chOff x="259904" y="3998976"/>
            <a:chExt cx="3159968" cy="1109828"/>
          </a:xfrm>
        </p:grpSpPr>
        <p:sp>
          <p:nvSpPr>
            <p:cNvPr id="42" name="Подзаголовок 2"/>
            <p:cNvSpPr txBox="1">
              <a:spLocks/>
            </p:cNvSpPr>
            <p:nvPr/>
          </p:nvSpPr>
          <p:spPr>
            <a:xfrm>
              <a:off x="259904" y="3998976"/>
              <a:ext cx="3159968" cy="576064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rmAutofit fontScale="85000" lnSpcReduction="10000"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dirty="0" smtClean="0"/>
                <a:t>Колобок спел песню</a:t>
              </a:r>
              <a:endParaRPr lang="ru-RU" dirty="0"/>
            </a:p>
          </p:txBody>
        </p:sp>
        <p:cxnSp>
          <p:nvCxnSpPr>
            <p:cNvPr id="43" name="Прямая со стрелкой 42"/>
            <p:cNvCxnSpPr/>
            <p:nvPr/>
          </p:nvCxnSpPr>
          <p:spPr>
            <a:xfrm>
              <a:off x="1793141" y="4575040"/>
              <a:ext cx="0" cy="5337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3510603" y="960594"/>
            <a:ext cx="5063725" cy="3731157"/>
            <a:chOff x="1986000" y="2289376"/>
            <a:chExt cx="5063725" cy="3731157"/>
          </a:xfrm>
        </p:grpSpPr>
        <p:cxnSp>
          <p:nvCxnSpPr>
            <p:cNvPr id="49" name="Прямая соединительная линия 48"/>
            <p:cNvCxnSpPr>
              <a:stCxn id="8" idx="3"/>
            </p:cNvCxnSpPr>
            <p:nvPr/>
          </p:nvCxnSpPr>
          <p:spPr>
            <a:xfrm>
              <a:off x="6266138" y="2861928"/>
              <a:ext cx="783587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grpSp>
          <p:nvGrpSpPr>
            <p:cNvPr id="16" name="Группа 15"/>
            <p:cNvGrpSpPr/>
            <p:nvPr/>
          </p:nvGrpSpPr>
          <p:grpSpPr>
            <a:xfrm>
              <a:off x="2744706" y="2289376"/>
              <a:ext cx="4214751" cy="1557085"/>
              <a:chOff x="1287252" y="3486864"/>
              <a:chExt cx="5946788" cy="2743921"/>
            </a:xfrm>
          </p:grpSpPr>
          <p:grpSp>
            <p:nvGrpSpPr>
              <p:cNvPr id="9" name="Группа 8"/>
              <p:cNvGrpSpPr/>
              <p:nvPr/>
            </p:nvGrpSpPr>
            <p:grpSpPr>
              <a:xfrm>
                <a:off x="1287252" y="3811748"/>
                <a:ext cx="4968552" cy="1368152"/>
                <a:chOff x="2051720" y="4149080"/>
                <a:chExt cx="4968552" cy="1368152"/>
              </a:xfrm>
            </p:grpSpPr>
            <p:sp>
              <p:nvSpPr>
                <p:cNvPr id="8" name="Ромб 7"/>
                <p:cNvSpPr/>
                <p:nvPr/>
              </p:nvSpPr>
              <p:spPr>
                <a:xfrm>
                  <a:off x="2051720" y="4149080"/>
                  <a:ext cx="4968552" cy="1368152"/>
                </a:xfrm>
                <a:prstGeom prst="diamond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одзаголовок 2"/>
                <p:cNvSpPr txBox="1">
                  <a:spLocks/>
                </p:cNvSpPr>
                <p:nvPr/>
              </p:nvSpPr>
              <p:spPr>
                <a:xfrm>
                  <a:off x="2339752" y="4509120"/>
                  <a:ext cx="4176464" cy="648072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 fontScale="70000" lnSpcReduction="20000"/>
                </a:bodyPr>
                <a:lstStyle>
                  <a:lvl1pPr marL="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32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8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4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None/>
                    <a:defRPr sz="2000" kern="1200">
                      <a:solidFill>
                        <a:schemeClr val="tx1">
                          <a:tint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dirty="0" smtClean="0"/>
                    <a:t>Колобок цел?</a:t>
                  </a:r>
                  <a:endParaRPr lang="ru-RU" dirty="0"/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6297938" y="3486864"/>
                <a:ext cx="936102" cy="1008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schemeClr val="tx1">
                        <a:tint val="75000"/>
                      </a:schemeClr>
                    </a:solidFill>
                  </a:rPr>
                  <a:t>нет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771528" y="5179901"/>
                <a:ext cx="1775880" cy="1050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chemeClr val="tx1">
                        <a:tint val="75000"/>
                      </a:schemeClr>
                    </a:solidFill>
                  </a:rPr>
                  <a:t>да</a:t>
                </a:r>
                <a:endParaRPr lang="ru-RU" sz="2400" dirty="0">
                  <a:solidFill>
                    <a:schemeClr val="tx1">
                      <a:tint val="75000"/>
                    </a:schemeClr>
                  </a:solidFill>
                </a:endParaRPr>
              </a:p>
            </p:txBody>
          </p:sp>
          <p:cxnSp>
            <p:nvCxnSpPr>
              <p:cNvPr id="14" name="Прямая со стрелкой 13"/>
              <p:cNvCxnSpPr/>
              <p:nvPr/>
            </p:nvCxnSpPr>
            <p:spPr>
              <a:xfrm>
                <a:off x="3771528" y="5179900"/>
                <a:ext cx="0" cy="74567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cxnSp>
          <p:nvCxnSpPr>
            <p:cNvPr id="45" name="Прямая со стрелкой 44"/>
            <p:cNvCxnSpPr/>
            <p:nvPr/>
          </p:nvCxnSpPr>
          <p:spPr>
            <a:xfrm flipH="1" flipV="1">
              <a:off x="4505423" y="6020530"/>
              <a:ext cx="2544302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7049725" y="2861927"/>
              <a:ext cx="0" cy="3158606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/>
            <p:cNvCxnSpPr/>
            <p:nvPr/>
          </p:nvCxnSpPr>
          <p:spPr>
            <a:xfrm flipV="1">
              <a:off x="1986000" y="2881437"/>
              <a:ext cx="758706" cy="459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1986000" y="2873650"/>
              <a:ext cx="0" cy="2631773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1986000" y="5505423"/>
              <a:ext cx="904787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7839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25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Сказка «Колобок»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«Репка»</dc:title>
  <dc:creator>Учитель</dc:creator>
  <cp:lastModifiedBy>Учитель</cp:lastModifiedBy>
  <cp:revision>7</cp:revision>
  <dcterms:created xsi:type="dcterms:W3CDTF">2015-11-14T05:08:05Z</dcterms:created>
  <dcterms:modified xsi:type="dcterms:W3CDTF">2015-11-14T23:50:36Z</dcterms:modified>
</cp:coreProperties>
</file>