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CC33"/>
    <a:srgbClr val="FFFF66"/>
    <a:srgbClr val="76D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8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139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944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88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628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975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29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6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43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6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28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AF1C6-C0B3-46DC-B42B-51D765DC8E65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460DC-1D79-44EF-8333-92159820D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39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Круглая лента лицом вниз 5"/>
          <p:cNvSpPr/>
          <p:nvPr/>
        </p:nvSpPr>
        <p:spPr>
          <a:xfrm>
            <a:off x="-900608" y="0"/>
            <a:ext cx="10945216" cy="758952"/>
          </a:xfrm>
          <a:prstGeom prst="ellipseRibbon">
            <a:avLst/>
          </a:prstGeom>
          <a:solidFill>
            <a:srgbClr val="76DC3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Осенняя пора! Очей очарованье!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-684584" y="1484784"/>
            <a:ext cx="4464496" cy="5976664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  <a:latin typeface="Constantia" pitchFamily="18" charset="0"/>
                <a:cs typeface="CordiaUPC" pitchFamily="34" charset="-34"/>
              </a:rPr>
              <a:t>Все готово к открытию…</a:t>
            </a:r>
            <a:endParaRPr lang="ru-RU" sz="2800" i="1" dirty="0">
              <a:solidFill>
                <a:schemeClr val="tx1"/>
              </a:solidFill>
              <a:latin typeface="Constantia" pitchFamily="18" charset="0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751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0612" y="620688"/>
            <a:ext cx="6539483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Траверс склона…</a:t>
            </a:r>
            <a:endParaRPr lang="ru-RU" sz="6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35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3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1603" y="764704"/>
            <a:ext cx="9227206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Спуск спортивным способом…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1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55534" y="50069"/>
            <a:ext cx="94940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Параллельные веревки…</a:t>
            </a:r>
            <a:endParaRPr lang="ru-RU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94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500" y="116632"/>
            <a:ext cx="476925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Бабочка…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7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61526"/>
            <a:ext cx="3626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</a:rPr>
              <a:t>Вот и финиш…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227" y="4725144"/>
            <a:ext cx="889429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здоровом теле – здоровый дух !</a:t>
            </a:r>
            <a:endParaRPr lang="ru-RU" sz="4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9135" y="5585464"/>
            <a:ext cx="758573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Спасибо за внимание</a:t>
            </a:r>
            <a:r>
              <a:rPr lang="ru-RU" sz="6000" b="1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…</a:t>
            </a:r>
            <a:endParaRPr lang="ru-RU" sz="6000" b="1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47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Лента лицом вниз 2"/>
          <p:cNvSpPr/>
          <p:nvPr/>
        </p:nvSpPr>
        <p:spPr>
          <a:xfrm>
            <a:off x="0" y="0"/>
            <a:ext cx="9144000" cy="1628800"/>
          </a:xfrm>
          <a:prstGeom prst="ribbon">
            <a:avLst/>
          </a:prstGeom>
          <a:solidFill>
            <a:srgbClr val="FFFF6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7030A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Привет участникам </a:t>
            </a:r>
            <a:r>
              <a:rPr lang="ru-RU" sz="4400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7030A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турслета</a:t>
            </a:r>
            <a:r>
              <a:rPr lang="ru-RU" sz="44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7030A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!</a:t>
            </a:r>
            <a:endParaRPr lang="ru-RU" sz="44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7030A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2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58412" y="364014"/>
            <a:ext cx="9361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Наставления начальника управления образования…</a:t>
            </a:r>
            <a:endParaRPr lang="ru-RU" sz="36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0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4624" y="164539"/>
            <a:ext cx="47147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Началось…</a:t>
            </a:r>
            <a:endParaRPr lang="ru-RU" sz="72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2322" y="4763319"/>
            <a:ext cx="58320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Снятие палатки…</a:t>
            </a:r>
            <a:endParaRPr lang="ru-RU" sz="60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10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5063" y="-1756084"/>
            <a:ext cx="9144000" cy="8712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85811" y="0"/>
            <a:ext cx="6819496" cy="101566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Переправа по бревну…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42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5245" y="620688"/>
            <a:ext cx="8434233" cy="1015663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Переправа по жердям…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261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536" y="476672"/>
            <a:ext cx="886492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Определение азимута на ориентир…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85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0526" y="3212976"/>
            <a:ext cx="3171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Переправа</a:t>
            </a:r>
            <a:endParaRPr lang="ru-RU" sz="4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1650" y="5733256"/>
            <a:ext cx="46378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i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r>
              <a:rPr lang="ru-RU" sz="6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шестом...</a:t>
            </a:r>
            <a:endParaRPr lang="ru-RU" sz="66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993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6756" y="133181"/>
            <a:ext cx="917751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Подъем (спортивным способом)…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5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74</Words>
  <Application>Microsoft Office PowerPoint</Application>
  <PresentationFormat>Экран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Радик</dc:creator>
  <cp:lastModifiedBy>Радик</cp:lastModifiedBy>
  <cp:revision>16</cp:revision>
  <dcterms:created xsi:type="dcterms:W3CDTF">2013-04-03T13:20:30Z</dcterms:created>
  <dcterms:modified xsi:type="dcterms:W3CDTF">2013-04-03T16:08:25Z</dcterms:modified>
</cp:coreProperties>
</file>