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Marker Felt"/>
      </a:defRPr>
    </a:lvl1pPr>
    <a:lvl2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Marker Felt"/>
      </a:defRPr>
    </a:lvl2pPr>
    <a:lvl3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Marker Felt"/>
      </a:defRPr>
    </a:lvl3pPr>
    <a:lvl4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Marker Felt"/>
      </a:defRPr>
    </a:lvl4pPr>
    <a:lvl5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Marker Felt"/>
      </a:defRPr>
    </a:lvl5pPr>
    <a:lvl6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Marker Felt"/>
      </a:defRPr>
    </a:lvl6pPr>
    <a:lvl7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Marker Felt"/>
      </a:defRPr>
    </a:lvl7pPr>
    <a:lvl8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Marker Felt"/>
      </a:defRPr>
    </a:lvl8pPr>
    <a:lvl9pPr marL="0" marR="0" indent="0" algn="ctr" defTabSz="6477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Marker Fel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879BBB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879BBB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B13F">
              <a:alpha val="9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882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78BC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FFFFFF">
                  <a:alpha val="75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54545">
              <a:alpha val="41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282A2F"/>
        </a:fontRef>
        <a:srgbClr val="282A2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>
                  <a:alpha val="75000"/>
                </a:srgb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BD5C">
              <a:alpha val="82000"/>
            </a:srgb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94B2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9487B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254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7A8DB2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EDEDF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444C55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33373B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33373B">
              <a:alpha val="5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FFFFFF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1778000" y="3657600"/>
            <a:ext cx="20828000" cy="35687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1778000" y="7327900"/>
            <a:ext cx="20828000" cy="1892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800"/>
            </a:lvl1pPr>
            <a:lvl2pPr marL="0" indent="0" algn="ctr">
              <a:spcBef>
                <a:spcPts val="0"/>
              </a:spcBef>
              <a:buSzTx/>
              <a:buNone/>
              <a:defRPr sz="4800"/>
            </a:lvl2pPr>
            <a:lvl3pPr marL="0" indent="0" algn="ctr">
              <a:spcBef>
                <a:spcPts val="0"/>
              </a:spcBef>
              <a:buSzTx/>
              <a:buNone/>
              <a:defRPr sz="4800"/>
            </a:lvl3pPr>
            <a:lvl4pPr marL="0" indent="0" algn="ctr">
              <a:spcBef>
                <a:spcPts val="0"/>
              </a:spcBef>
              <a:buSzTx/>
              <a:buNone/>
              <a:defRPr sz="4800"/>
            </a:lvl4pPr>
            <a:lvl5pPr marL="0" indent="0" algn="ctr">
              <a:spcBef>
                <a:spcPts val="0"/>
              </a:spcBef>
              <a:buSzTx/>
              <a:buNone/>
              <a:defRPr sz="4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«Введите цитату здесь»."/>
          <p:cNvSpPr txBox="1"/>
          <p:nvPr>
            <p:ph type="body" sz="quarter" idx="21"/>
          </p:nvPr>
        </p:nvSpPr>
        <p:spPr>
          <a:xfrm>
            <a:off x="2374900" y="6400799"/>
            <a:ext cx="19621500" cy="9525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3400"/>
              </a:spcBef>
              <a:buSzTx/>
              <a:buNone/>
              <a:defRPr sz="5200"/>
            </a:lvl1pPr>
          </a:lstStyle>
          <a:p>
            <a:pPr/>
            <a:r>
              <a:t>«Введите цитату здесь».</a:t>
            </a:r>
          </a:p>
        </p:txBody>
      </p:sp>
      <p:sp>
        <p:nvSpPr>
          <p:cNvPr id="94" name="— Иван Арсентьев"/>
          <p:cNvSpPr txBox="1"/>
          <p:nvPr>
            <p:ph type="body" sz="quarter" idx="22"/>
          </p:nvPr>
        </p:nvSpPr>
        <p:spPr>
          <a:xfrm>
            <a:off x="2374900" y="8966200"/>
            <a:ext cx="19621500" cy="711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</a:lstStyle>
          <a:p>
            <a:pPr/>
            <a:r>
              <a:t>— Иван Арсентьев</a:t>
            </a:r>
          </a:p>
        </p:txBody>
      </p:sp>
      <p:sp>
        <p:nvSpPr>
          <p:cNvPr id="9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Изображение"/>
          <p:cNvSpPr/>
          <p:nvPr>
            <p:ph type="pic" idx="21"/>
          </p:nvPr>
        </p:nvSpPr>
        <p:spPr>
          <a:xfrm>
            <a:off x="2247" y="-939800"/>
            <a:ext cx="24384005" cy="16827500"/>
          </a:xfrm>
          <a:prstGeom prst="rect">
            <a:avLst/>
          </a:prstGeom>
          <a:ln w="88900"/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Изображение"/>
          <p:cNvSpPr/>
          <p:nvPr>
            <p:ph type="pic" idx="21"/>
          </p:nvPr>
        </p:nvSpPr>
        <p:spPr>
          <a:xfrm>
            <a:off x="889000" y="-1625600"/>
            <a:ext cx="20332700" cy="141097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Текст заголовка"/>
          <p:cNvSpPr txBox="1"/>
          <p:nvPr>
            <p:ph type="title"/>
          </p:nvPr>
        </p:nvSpPr>
        <p:spPr>
          <a:xfrm>
            <a:off x="1778000" y="9550400"/>
            <a:ext cx="20828000" cy="21209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22" name="Уровень текста 1…"/>
          <p:cNvSpPr txBox="1"/>
          <p:nvPr>
            <p:ph type="body" sz="quarter" idx="1"/>
          </p:nvPr>
        </p:nvSpPr>
        <p:spPr>
          <a:xfrm>
            <a:off x="1778000" y="11785600"/>
            <a:ext cx="20828000" cy="1346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800"/>
            </a:lvl1pPr>
            <a:lvl2pPr marL="0" indent="0" algn="ctr">
              <a:spcBef>
                <a:spcPts val="0"/>
              </a:spcBef>
              <a:buSzTx/>
              <a:buNone/>
              <a:defRPr sz="4800"/>
            </a:lvl2pPr>
            <a:lvl3pPr marL="0" indent="0" algn="ctr">
              <a:spcBef>
                <a:spcPts val="0"/>
              </a:spcBef>
              <a:buSzTx/>
              <a:buNone/>
              <a:defRPr sz="4800"/>
            </a:lvl3pPr>
            <a:lvl4pPr marL="0" indent="0" algn="ctr">
              <a:spcBef>
                <a:spcPts val="0"/>
              </a:spcBef>
              <a:buSzTx/>
              <a:buNone/>
              <a:defRPr sz="4800"/>
            </a:lvl4pPr>
            <a:lvl5pPr marL="0" indent="0" algn="ctr">
              <a:spcBef>
                <a:spcPts val="0"/>
              </a:spcBef>
              <a:buSzTx/>
              <a:buNone/>
              <a:defRPr sz="4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/>
          <p:nvPr>
            <p:ph type="title"/>
          </p:nvPr>
        </p:nvSpPr>
        <p:spPr>
          <a:xfrm>
            <a:off x="1778000" y="5067300"/>
            <a:ext cx="20828000" cy="35687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Изображение"/>
          <p:cNvSpPr/>
          <p:nvPr>
            <p:ph type="pic" idx="21"/>
          </p:nvPr>
        </p:nvSpPr>
        <p:spPr>
          <a:xfrm>
            <a:off x="7785100" y="114300"/>
            <a:ext cx="17195800" cy="11866894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Текст заголовка"/>
          <p:cNvSpPr txBox="1"/>
          <p:nvPr>
            <p:ph type="title"/>
          </p:nvPr>
        </p:nvSpPr>
        <p:spPr>
          <a:xfrm>
            <a:off x="1574800" y="1854200"/>
            <a:ext cx="10858500" cy="48260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40" name="Уровень текста 1…"/>
          <p:cNvSpPr txBox="1"/>
          <p:nvPr>
            <p:ph type="body" sz="quarter" idx="1"/>
          </p:nvPr>
        </p:nvSpPr>
        <p:spPr>
          <a:xfrm>
            <a:off x="1574800" y="6692900"/>
            <a:ext cx="10858500" cy="5067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800"/>
            </a:lvl1pPr>
            <a:lvl2pPr marL="0" indent="0" algn="ctr">
              <a:spcBef>
                <a:spcPts val="0"/>
              </a:spcBef>
              <a:buSzTx/>
              <a:buNone/>
              <a:defRPr sz="4800"/>
            </a:lvl2pPr>
            <a:lvl3pPr marL="0" indent="0" algn="ctr">
              <a:spcBef>
                <a:spcPts val="0"/>
              </a:spcBef>
              <a:buSzTx/>
              <a:buNone/>
              <a:defRPr sz="4800"/>
            </a:lvl3pPr>
            <a:lvl4pPr marL="0" indent="0" algn="ctr">
              <a:spcBef>
                <a:spcPts val="0"/>
              </a:spcBef>
              <a:buSzTx/>
              <a:buNone/>
              <a:defRPr sz="4800"/>
            </a:lvl4pPr>
            <a:lvl5pPr marL="0" indent="0" algn="ctr">
              <a:spcBef>
                <a:spcPts val="0"/>
              </a:spcBef>
              <a:buSzTx/>
              <a:buNone/>
              <a:defRPr sz="4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7" name="Уровень текста 1…"/>
          <p:cNvSpPr txBox="1"/>
          <p:nvPr>
            <p:ph type="body" idx="1"/>
          </p:nvPr>
        </p:nvSpPr>
        <p:spPr>
          <a:xfrm>
            <a:off x="1778000" y="3898900"/>
            <a:ext cx="20828000" cy="80391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Изображение"/>
          <p:cNvSpPr/>
          <p:nvPr>
            <p:ph type="pic" sz="half" idx="21"/>
          </p:nvPr>
        </p:nvSpPr>
        <p:spPr>
          <a:xfrm>
            <a:off x="10629900" y="3136398"/>
            <a:ext cx="13843000" cy="9553114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Текст заголовка"/>
          <p:cNvSpPr txBox="1"/>
          <p:nvPr>
            <p:ph type="title"/>
          </p:nvPr>
        </p:nvSpPr>
        <p:spPr>
          <a:xfrm>
            <a:off x="1778000" y="952500"/>
            <a:ext cx="20828000" cy="22860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7" name="Уровень текста 1…"/>
          <p:cNvSpPr txBox="1"/>
          <p:nvPr>
            <p:ph type="body" sz="half" idx="1"/>
          </p:nvPr>
        </p:nvSpPr>
        <p:spPr>
          <a:xfrm>
            <a:off x="1778000" y="3378200"/>
            <a:ext cx="10007600" cy="9118600"/>
          </a:xfrm>
          <a:prstGeom prst="rect">
            <a:avLst/>
          </a:prstGeom>
        </p:spPr>
        <p:txBody>
          <a:bodyPr/>
          <a:lstStyle>
            <a:lvl1pPr marL="660399" indent="-660399">
              <a:spcBef>
                <a:spcPts val="3200"/>
              </a:spcBef>
              <a:buBlip>
                <a:blip r:embed="rId2"/>
              </a:buBlip>
              <a:defRPr sz="4400"/>
            </a:lvl1pPr>
            <a:lvl2pPr marL="1320800" indent="-660400">
              <a:spcBef>
                <a:spcPts val="3200"/>
              </a:spcBef>
              <a:buBlip>
                <a:blip r:embed="rId2"/>
              </a:buBlip>
              <a:defRPr sz="4400"/>
            </a:lvl2pPr>
            <a:lvl3pPr marL="1981200" indent="-660400">
              <a:spcBef>
                <a:spcPts val="3200"/>
              </a:spcBef>
              <a:buBlip>
                <a:blip r:embed="rId2"/>
              </a:buBlip>
              <a:defRPr sz="4400"/>
            </a:lvl3pPr>
            <a:lvl4pPr marL="2641600" indent="-660400">
              <a:spcBef>
                <a:spcPts val="3200"/>
              </a:spcBef>
              <a:buBlip>
                <a:blip r:embed="rId2"/>
              </a:buBlip>
              <a:defRPr sz="4400"/>
            </a:lvl4pPr>
            <a:lvl5pPr marL="3302000" indent="-660400">
              <a:spcBef>
                <a:spcPts val="3200"/>
              </a:spcBef>
              <a:buBlip>
                <a:blip r:embed="rId2"/>
              </a:buBlip>
              <a:defRPr sz="4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/>
          <p:nvPr>
            <p:ph type="sldNum" sz="quarter" idx="2"/>
          </p:nvPr>
        </p:nvSpPr>
        <p:spPr>
          <a:xfrm>
            <a:off x="12038030" y="13080999"/>
            <a:ext cx="461773" cy="495301"/>
          </a:xfrm>
          <a:prstGeom prst="rect">
            <a:avLst/>
          </a:prstGeom>
        </p:spPr>
        <p:txBody>
          <a:bodyPr/>
          <a:lstStyle>
            <a:lvl1pPr algn="r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Изображение"/>
          <p:cNvSpPr/>
          <p:nvPr>
            <p:ph type="pic" sz="quarter" idx="21"/>
          </p:nvPr>
        </p:nvSpPr>
        <p:spPr>
          <a:xfrm>
            <a:off x="15327675" y="6674745"/>
            <a:ext cx="8902514" cy="5912435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Изображение"/>
          <p:cNvSpPr/>
          <p:nvPr>
            <p:ph type="pic" sz="half" idx="22"/>
          </p:nvPr>
        </p:nvSpPr>
        <p:spPr>
          <a:xfrm rot="21600000">
            <a:off x="15779078" y="-2308725"/>
            <a:ext cx="7408334" cy="94234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Изображение"/>
          <p:cNvSpPr/>
          <p:nvPr>
            <p:ph type="pic" idx="23"/>
          </p:nvPr>
        </p:nvSpPr>
        <p:spPr>
          <a:xfrm rot="21600000">
            <a:off x="-3606800" y="-1397000"/>
            <a:ext cx="22745700" cy="157861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ровень текста 1…"/>
          <p:cNvSpPr txBox="1"/>
          <p:nvPr>
            <p:ph type="body" idx="1"/>
          </p:nvPr>
        </p:nvSpPr>
        <p:spPr>
          <a:xfrm>
            <a:off x="1778000" y="1498600"/>
            <a:ext cx="20828000" cy="1071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" name="Текст заголовка"/>
          <p:cNvSpPr txBox="1"/>
          <p:nvPr>
            <p:ph type="title"/>
          </p:nvPr>
        </p:nvSpPr>
        <p:spPr>
          <a:xfrm>
            <a:off x="1778000" y="355600"/>
            <a:ext cx="20828000" cy="349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1960233" y="13080999"/>
            <a:ext cx="461773" cy="4953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xmlns:p14="http://schemas.microsoft.com/office/powerpoint/2010/main" spd="med" advClick="1"/>
  <p:txStyles>
    <p:title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9pPr>
    </p:titleStyle>
    <p:bodyStyle>
      <a:lvl1pPr marL="762000" marR="0" indent="-762000" algn="l" defTabSz="647700" rtl="0" latinLnBrk="0">
        <a:lnSpc>
          <a:spcPct val="100000"/>
        </a:lnSpc>
        <a:spcBef>
          <a:spcPts val="5100"/>
        </a:spcBef>
        <a:spcAft>
          <a:spcPts val="0"/>
        </a:spcAft>
        <a:buClrTx/>
        <a:buSzPct val="43000"/>
        <a:buFontTx/>
        <a:buBlip>
          <a:blip r:embed="rId3"/>
        </a:buBlip>
        <a:tabLst/>
        <a:defRPr b="0" baseline="0" cap="none" i="0" spc="0" strike="noStrike" sz="5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1pPr>
      <a:lvl2pPr marL="1524000" marR="0" indent="-762000" algn="l" defTabSz="647700" rtl="0" latinLnBrk="0">
        <a:lnSpc>
          <a:spcPct val="100000"/>
        </a:lnSpc>
        <a:spcBef>
          <a:spcPts val="5100"/>
        </a:spcBef>
        <a:spcAft>
          <a:spcPts val="0"/>
        </a:spcAft>
        <a:buClrTx/>
        <a:buSzPct val="43000"/>
        <a:buFontTx/>
        <a:buBlip>
          <a:blip r:embed="rId3"/>
        </a:buBlip>
        <a:tabLst/>
        <a:defRPr b="0" baseline="0" cap="none" i="0" spc="0" strike="noStrike" sz="5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2pPr>
      <a:lvl3pPr marL="2286000" marR="0" indent="-762000" algn="l" defTabSz="647700" rtl="0" latinLnBrk="0">
        <a:lnSpc>
          <a:spcPct val="100000"/>
        </a:lnSpc>
        <a:spcBef>
          <a:spcPts val="5100"/>
        </a:spcBef>
        <a:spcAft>
          <a:spcPts val="0"/>
        </a:spcAft>
        <a:buClrTx/>
        <a:buSzPct val="43000"/>
        <a:buFontTx/>
        <a:buBlip>
          <a:blip r:embed="rId3"/>
        </a:buBlip>
        <a:tabLst/>
        <a:defRPr b="0" baseline="0" cap="none" i="0" spc="0" strike="noStrike" sz="5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3pPr>
      <a:lvl4pPr marL="3048000" marR="0" indent="-762000" algn="l" defTabSz="647700" rtl="0" latinLnBrk="0">
        <a:lnSpc>
          <a:spcPct val="100000"/>
        </a:lnSpc>
        <a:spcBef>
          <a:spcPts val="5100"/>
        </a:spcBef>
        <a:spcAft>
          <a:spcPts val="0"/>
        </a:spcAft>
        <a:buClrTx/>
        <a:buSzPct val="43000"/>
        <a:buFontTx/>
        <a:buBlip>
          <a:blip r:embed="rId3"/>
        </a:buBlip>
        <a:tabLst/>
        <a:defRPr b="0" baseline="0" cap="none" i="0" spc="0" strike="noStrike" sz="5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4pPr>
      <a:lvl5pPr marL="3810000" marR="0" indent="-762000" algn="l" defTabSz="647700" rtl="0" latinLnBrk="0">
        <a:lnSpc>
          <a:spcPct val="100000"/>
        </a:lnSpc>
        <a:spcBef>
          <a:spcPts val="5100"/>
        </a:spcBef>
        <a:spcAft>
          <a:spcPts val="0"/>
        </a:spcAft>
        <a:buClrTx/>
        <a:buSzPct val="43000"/>
        <a:buFontTx/>
        <a:buBlip>
          <a:blip r:embed="rId3"/>
        </a:buBlip>
        <a:tabLst/>
        <a:defRPr b="0" baseline="0" cap="none" i="0" spc="0" strike="noStrike" sz="5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5pPr>
      <a:lvl6pPr marL="4572000" marR="0" indent="-762000" algn="l" defTabSz="647700" rtl="0" latinLnBrk="0">
        <a:lnSpc>
          <a:spcPct val="100000"/>
        </a:lnSpc>
        <a:spcBef>
          <a:spcPts val="5100"/>
        </a:spcBef>
        <a:spcAft>
          <a:spcPts val="0"/>
        </a:spcAft>
        <a:buClrTx/>
        <a:buSzPct val="43000"/>
        <a:buFontTx/>
        <a:buBlip>
          <a:blip r:embed="rId3"/>
        </a:buBlip>
        <a:tabLst/>
        <a:defRPr b="0" baseline="0" cap="none" i="0" spc="0" strike="noStrike" sz="5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6pPr>
      <a:lvl7pPr marL="5334000" marR="0" indent="-762000" algn="l" defTabSz="647700" rtl="0" latinLnBrk="0">
        <a:lnSpc>
          <a:spcPct val="100000"/>
        </a:lnSpc>
        <a:spcBef>
          <a:spcPts val="5100"/>
        </a:spcBef>
        <a:spcAft>
          <a:spcPts val="0"/>
        </a:spcAft>
        <a:buClrTx/>
        <a:buSzPct val="43000"/>
        <a:buFontTx/>
        <a:buBlip>
          <a:blip r:embed="rId3"/>
        </a:buBlip>
        <a:tabLst/>
        <a:defRPr b="0" baseline="0" cap="none" i="0" spc="0" strike="noStrike" sz="5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7pPr>
      <a:lvl8pPr marL="6096000" marR="0" indent="-762000" algn="l" defTabSz="647700" rtl="0" latinLnBrk="0">
        <a:lnSpc>
          <a:spcPct val="100000"/>
        </a:lnSpc>
        <a:spcBef>
          <a:spcPts val="5100"/>
        </a:spcBef>
        <a:spcAft>
          <a:spcPts val="0"/>
        </a:spcAft>
        <a:buClrTx/>
        <a:buSzPct val="43000"/>
        <a:buFontTx/>
        <a:buBlip>
          <a:blip r:embed="rId3"/>
        </a:buBlip>
        <a:tabLst/>
        <a:defRPr b="0" baseline="0" cap="none" i="0" spc="0" strike="noStrike" sz="5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8pPr>
      <a:lvl9pPr marL="6858000" marR="0" indent="-762000" algn="l" defTabSz="647700" rtl="0" latinLnBrk="0">
        <a:lnSpc>
          <a:spcPct val="100000"/>
        </a:lnSpc>
        <a:spcBef>
          <a:spcPts val="5100"/>
        </a:spcBef>
        <a:spcAft>
          <a:spcPts val="0"/>
        </a:spcAft>
        <a:buClrTx/>
        <a:buSzPct val="43000"/>
        <a:buFontTx/>
        <a:buBlip>
          <a:blip r:embed="rId3"/>
        </a:buBlip>
        <a:tabLst/>
        <a:defRPr b="0" baseline="0" cap="none" i="0" spc="0" strike="noStrike" sz="5000" u="none">
          <a:solidFill>
            <a:srgbClr val="FFFFFF"/>
          </a:solidFill>
          <a:uFillTx/>
          <a:latin typeface="+mn-lt"/>
          <a:ea typeface="+mn-ea"/>
          <a:cs typeface="+mn-cs"/>
          <a:sym typeface="Marker Felt"/>
        </a:defRPr>
      </a:lvl9pPr>
    </p:bodyStyle>
    <p:otherStyle>
      <a:lvl1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1pPr>
      <a:lvl2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2pPr>
      <a:lvl3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3pPr>
      <a:lvl4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4pPr>
      <a:lvl5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5pPr>
      <a:lvl6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6pPr>
      <a:lvl7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7pPr>
      <a:lvl8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8pPr>
      <a:lvl9pPr marL="0" marR="0" indent="0" algn="ctr" defTabSz="6477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Доброе утро!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Доброе утро!</a:t>
            </a:r>
          </a:p>
        </p:txBody>
      </p:sp>
      <p:sp>
        <p:nvSpPr>
          <p:cNvPr id="120" name="Коснитесь дважды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Найдите способ легче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Найдите способ легче </a:t>
            </a:r>
          </a:p>
        </p:txBody>
      </p:sp>
      <p:sp>
        <p:nvSpPr>
          <p:cNvPr id="159" name="-4,8 + 3,4 + 2,6 - 7,1 - 3,4 + 4,8 + 2,1 - 1,4"/>
          <p:cNvSpPr txBox="1"/>
          <p:nvPr>
            <p:ph type="body" sz="quarter" idx="1"/>
          </p:nvPr>
        </p:nvSpPr>
        <p:spPr>
          <a:xfrm>
            <a:off x="5320927" y="3952990"/>
            <a:ext cx="13742146" cy="3346750"/>
          </a:xfrm>
          <a:prstGeom prst="rect">
            <a:avLst/>
          </a:prstGeom>
        </p:spPr>
        <p:txBody>
          <a:bodyPr/>
          <a:lstStyle>
            <a:lvl1pPr marL="914400" indent="-914400">
              <a:buBlip>
                <a:blip r:embed="rId2"/>
              </a:buBlip>
              <a:defRPr sz="6000"/>
            </a:lvl1pPr>
          </a:lstStyle>
          <a:p>
            <a:pPr/>
            <a:r>
              <a:t>-4,8 + 3,4 + 2,6 - 7,1 - 3,4 + 4,8 + 2,1 - 1,4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Домашнее задание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Домашнее задание</a:t>
            </a:r>
          </a:p>
        </p:txBody>
      </p:sp>
      <p:sp>
        <p:nvSpPr>
          <p:cNvPr id="162" name="Обязательная часть: №644(1-4),646(1-3)…"/>
          <p:cNvSpPr txBox="1"/>
          <p:nvPr>
            <p:ph type="body" idx="1"/>
          </p:nvPr>
        </p:nvSpPr>
        <p:spPr>
          <a:xfrm>
            <a:off x="1778000" y="3555149"/>
            <a:ext cx="20828001" cy="6605702"/>
          </a:xfrm>
          <a:prstGeom prst="rect">
            <a:avLst/>
          </a:prstGeom>
        </p:spPr>
        <p:txBody>
          <a:bodyPr/>
          <a:lstStyle/>
          <a:p>
            <a:pPr marL="899160" indent="-899160">
              <a:buBlip>
                <a:blip r:embed="rId2"/>
              </a:buBlip>
              <a:defRPr sz="5900"/>
            </a:pPr>
            <a:r>
              <a:t>Обязательная часть: №644(1-4),646(1-3)</a:t>
            </a:r>
          </a:p>
          <a:p>
            <a:pPr marL="899160" indent="-899160">
              <a:buBlip>
                <a:blip r:embed="rId2"/>
              </a:buBlip>
              <a:defRPr sz="5900"/>
            </a:pPr>
            <a:r>
              <a:t>Дополнительные задания: №643, мини-рассказ об отрицательных числах(кто и когда их придумал)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«Дело не в том, что ты получаешь в итоге. Дело в том, что ты получаешь в итоге, сравнительно с тем, с чего ты начал»"/>
          <p:cNvSpPr txBox="1"/>
          <p:nvPr>
            <p:ph type="body" idx="21"/>
          </p:nvPr>
        </p:nvSpPr>
        <p:spPr>
          <a:xfrm>
            <a:off x="1657790" y="3040579"/>
            <a:ext cx="21068422" cy="2209801"/>
          </a:xfrm>
          <a:prstGeom prst="rect">
            <a:avLst/>
          </a:prstGeom>
        </p:spPr>
        <p:txBody>
          <a:bodyPr/>
          <a:lstStyle>
            <a:lvl1pPr>
              <a:defRPr sz="6300"/>
            </a:lvl1pPr>
          </a:lstStyle>
          <a:p>
            <a:pPr/>
            <a:r>
              <a:t>«Дело не в том, что ты получаешь в итоге. Дело в том, что ты получаешь в итоге, сравнительно с тем, с чего ты начал»</a:t>
            </a:r>
          </a:p>
        </p:txBody>
      </p:sp>
      <p:sp>
        <p:nvSpPr>
          <p:cNvPr id="165" name="— Терри Пратчетт"/>
          <p:cNvSpPr txBox="1"/>
          <p:nvPr>
            <p:ph type="body" idx="22"/>
          </p:nvPr>
        </p:nvSpPr>
        <p:spPr>
          <a:xfrm>
            <a:off x="2374900" y="8966200"/>
            <a:ext cx="19621500" cy="762000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/>
            <a:r>
              <a:t>— Терри Пратчетт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«Вы—талантливые дети! Когда-нибудь вы сами приятно поразитесь, какие вы умные, как много и хорошо умеете, если будете постоянно…"/>
          <p:cNvSpPr txBox="1"/>
          <p:nvPr>
            <p:ph type="title"/>
          </p:nvPr>
        </p:nvSpPr>
        <p:spPr>
          <a:xfrm>
            <a:off x="601530" y="9117676"/>
            <a:ext cx="22545376" cy="4541450"/>
          </a:xfrm>
          <a:prstGeom prst="rect">
            <a:avLst/>
          </a:prstGeom>
        </p:spPr>
        <p:txBody>
          <a:bodyPr/>
          <a:lstStyle/>
          <a:p>
            <a:pPr defTabSz="375665">
              <a:defRPr sz="5800"/>
            </a:pPr>
            <a:r>
              <a:t>«Вы—талантливые дети! Когда-нибудь вы сами приятно поразитесь, какие вы умные, как много и хорошо умеете, если будете постоянно </a:t>
            </a:r>
          </a:p>
          <a:p>
            <a:pPr defTabSz="375665">
              <a:defRPr sz="5800"/>
            </a:pPr>
            <a:r>
              <a:t> работать над собой, ставить новые цели и стремиться к их достижению.»</a:t>
            </a:r>
          </a:p>
        </p:txBody>
      </p:sp>
      <p:pic>
        <p:nvPicPr>
          <p:cNvPr id="123" name="IMG_0413.jpeg" descr="IMG_041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38464" y="399298"/>
            <a:ext cx="13624654" cy="8515409"/>
          </a:xfrm>
          <a:prstGeom prst="rect">
            <a:avLst/>
          </a:prstGeom>
          <a:ln w="889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" name="Таблица"/>
          <p:cNvGraphicFramePr/>
          <p:nvPr/>
        </p:nvGraphicFramePr>
        <p:xfrm>
          <a:off x="703176" y="3738595"/>
          <a:ext cx="24384001" cy="13716001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1" rtl="0">
                <a:tableStyleId>{4C3C2611-4C71-4FC5-86AE-919BDF0F9419}</a:tableStyleId>
              </a:tblPr>
              <a:tblGrid>
                <a:gridCol w="994750"/>
                <a:gridCol w="4524233"/>
                <a:gridCol w="3798577"/>
                <a:gridCol w="4506872"/>
                <a:gridCol w="4860994"/>
                <a:gridCol w="4860994"/>
              </a:tblGrid>
              <a:tr h="3761729"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№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Деятельности учащегося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Критерии самооценки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Самооценка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Критерии оценки одноклассника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Оценка одноклассника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3761729"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3600"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3600"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3600"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3600"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816100" algn="l"/>
                        </a:tabLst>
                        <a:defRPr sz="3600"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26" name="Лист самооценки"/>
          <p:cNvSpPr txBox="1"/>
          <p:nvPr/>
        </p:nvSpPr>
        <p:spPr>
          <a:xfrm>
            <a:off x="3269111" y="969639"/>
            <a:ext cx="1784577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Лист самооценки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Соотнеси, сравни, найди модуль..."/>
          <p:cNvSpPr txBox="1"/>
          <p:nvPr>
            <p:ph type="title"/>
          </p:nvPr>
        </p:nvSpPr>
        <p:spPr>
          <a:xfrm>
            <a:off x="1778000" y="-347577"/>
            <a:ext cx="20828000" cy="3492501"/>
          </a:xfrm>
          <a:prstGeom prst="rect">
            <a:avLst/>
          </a:prstGeom>
        </p:spPr>
        <p:txBody>
          <a:bodyPr/>
          <a:lstStyle/>
          <a:p>
            <a:pPr/>
            <a:r>
              <a:t>Соотнеси, сравни, найди модуль...</a:t>
            </a:r>
          </a:p>
        </p:txBody>
      </p:sp>
      <p:sp>
        <p:nvSpPr>
          <p:cNvPr id="129" name="-21; -1; -67; -108; 144; -13; -55; 74; 7,6; -1,98; -0,369; 0"/>
          <p:cNvSpPr txBox="1"/>
          <p:nvPr>
            <p:ph type="body" sz="quarter" idx="1"/>
          </p:nvPr>
        </p:nvSpPr>
        <p:spPr>
          <a:xfrm>
            <a:off x="4752977" y="2370843"/>
            <a:ext cx="21044363" cy="1764602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</a:lstStyle>
          <a:p>
            <a:pPr/>
            <a:r>
              <a:t>-21; -1; -67; -108; 144; -13; -55; 74; 7,6; -1,98; -0,369; 0</a:t>
            </a:r>
          </a:p>
        </p:txBody>
      </p:sp>
      <p:sp>
        <p:nvSpPr>
          <p:cNvPr id="130" name="Отрицательные числа"/>
          <p:cNvSpPr txBox="1"/>
          <p:nvPr/>
        </p:nvSpPr>
        <p:spPr>
          <a:xfrm>
            <a:off x="307656" y="3894741"/>
            <a:ext cx="5783595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Отрицательные числа</a:t>
            </a:r>
          </a:p>
        </p:txBody>
      </p:sp>
      <p:sp>
        <p:nvSpPr>
          <p:cNvPr id="131" name="Положительные числа"/>
          <p:cNvSpPr txBox="1"/>
          <p:nvPr/>
        </p:nvSpPr>
        <p:spPr>
          <a:xfrm>
            <a:off x="6397774" y="3894741"/>
            <a:ext cx="5440186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Положительные числа </a:t>
            </a:r>
          </a:p>
        </p:txBody>
      </p:sp>
      <p:sp>
        <p:nvSpPr>
          <p:cNvPr id="132" name="Нейтральное…"/>
          <p:cNvSpPr txBox="1"/>
          <p:nvPr/>
        </p:nvSpPr>
        <p:spPr>
          <a:xfrm>
            <a:off x="12358597" y="3894741"/>
            <a:ext cx="4142030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Нейтральное</a:t>
            </a:r>
          </a:p>
          <a:p>
            <a:pPr/>
            <a:r>
              <a:t> число </a:t>
            </a:r>
          </a:p>
        </p:txBody>
      </p:sp>
      <p:sp>
        <p:nvSpPr>
          <p:cNvPr id="133" name="Дробные…"/>
          <p:cNvSpPr txBox="1"/>
          <p:nvPr/>
        </p:nvSpPr>
        <p:spPr>
          <a:xfrm>
            <a:off x="16929188" y="3894741"/>
            <a:ext cx="3009876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Дробные </a:t>
            </a:r>
          </a:p>
          <a:p>
            <a:pPr/>
            <a:r>
              <a:t> числа </a:t>
            </a:r>
          </a:p>
        </p:txBody>
      </p:sp>
      <p:sp>
        <p:nvSpPr>
          <p:cNvPr id="134" name="Целые…"/>
          <p:cNvSpPr txBox="1"/>
          <p:nvPr/>
        </p:nvSpPr>
        <p:spPr>
          <a:xfrm>
            <a:off x="21167742" y="3894741"/>
            <a:ext cx="2268119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Целые </a:t>
            </a:r>
          </a:p>
          <a:p>
            <a:pPr/>
            <a:r>
              <a:t>числа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Посчитай и подтверди правилом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Посчитай и подтверди правилом </a:t>
            </a:r>
          </a:p>
        </p:txBody>
      </p:sp>
      <p:sp>
        <p:nvSpPr>
          <p:cNvPr id="137" name="-17 + (-39)=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r>
              <a:t>-17 + (-39)=</a:t>
            </a:r>
          </a:p>
          <a:p>
            <a:pPr>
              <a:buBlip>
                <a:blip r:embed="rId2"/>
              </a:buBlip>
            </a:pPr>
            <a:r>
              <a:t>-55 + (-69)=</a:t>
            </a:r>
          </a:p>
          <a:p>
            <a:pPr>
              <a:buBlip>
                <a:blip r:embed="rId2"/>
              </a:buBlip>
            </a:pPr>
            <a:r>
              <a:t>-1,4 + (-6,6)=</a:t>
            </a:r>
          </a:p>
          <a:p>
            <a:pPr>
              <a:buBlip>
                <a:blip r:embed="rId2"/>
              </a:buBlip>
            </a:pPr>
            <a:r>
              <a:t>-657 + (-343)=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IMG_0414.jpeg" descr="IMG_0414.jpeg"/>
          <p:cNvPicPr>
            <a:picLocks noChangeAspect="0"/>
          </p:cNvPicPr>
          <p:nvPr>
            <p:ph type="pic" idx="21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0417431" y="1147474"/>
            <a:ext cx="13881498" cy="11077973"/>
          </a:xfrm>
          <a:prstGeom prst="rect">
            <a:avLst/>
          </a:prstGeom>
        </p:spPr>
      </p:pic>
      <p:sp>
        <p:nvSpPr>
          <p:cNvPr id="140" name="Сложение чисел с разными знаками"/>
          <p:cNvSpPr txBox="1"/>
          <p:nvPr>
            <p:ph type="title"/>
          </p:nvPr>
        </p:nvSpPr>
        <p:spPr>
          <a:xfrm>
            <a:off x="1574800" y="1854200"/>
            <a:ext cx="7315573" cy="8761085"/>
          </a:xfrm>
          <a:prstGeom prst="rect">
            <a:avLst/>
          </a:prstGeom>
        </p:spPr>
        <p:txBody>
          <a:bodyPr/>
          <a:lstStyle/>
          <a:p>
            <a:pPr/>
            <a:r>
              <a:t>Сложение чисел с разными знаками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Помогите...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Помогите...</a:t>
            </a:r>
          </a:p>
        </p:txBody>
      </p:sp>
      <p:sp>
        <p:nvSpPr>
          <p:cNvPr id="143" name="-13+6=7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731520" indent="-731520" defTabSz="621791">
              <a:spcBef>
                <a:spcPts val="4800"/>
              </a:spcBef>
              <a:buBlip>
                <a:blip r:embed="rId2"/>
              </a:buBlip>
              <a:defRPr sz="4800"/>
            </a:pPr>
            <a:r>
              <a:t>-13+6=7</a:t>
            </a:r>
          </a:p>
          <a:p>
            <a:pPr marL="731520" indent="-731520" defTabSz="621791">
              <a:spcBef>
                <a:spcPts val="4800"/>
              </a:spcBef>
              <a:buBlip>
                <a:blip r:embed="rId2"/>
              </a:buBlip>
              <a:defRPr sz="4800"/>
            </a:pPr>
            <a:r>
              <a:t>65+(-44)=-21</a:t>
            </a:r>
          </a:p>
          <a:p>
            <a:pPr marL="731520" indent="-731520" defTabSz="621791">
              <a:spcBef>
                <a:spcPts val="4800"/>
              </a:spcBef>
              <a:buBlip>
                <a:blip r:embed="rId2"/>
              </a:buBlip>
              <a:defRPr sz="4800"/>
            </a:pPr>
            <a:r>
              <a:t>-12+20=8</a:t>
            </a:r>
          </a:p>
          <a:p>
            <a:pPr marL="731520" indent="-731520" defTabSz="621791">
              <a:spcBef>
                <a:spcPts val="4800"/>
              </a:spcBef>
              <a:buBlip>
                <a:blip r:embed="rId2"/>
              </a:buBlip>
              <a:defRPr sz="4800"/>
            </a:pPr>
            <a:r>
              <a:t>60+(-15)=45</a:t>
            </a:r>
          </a:p>
          <a:p>
            <a:pPr marL="731520" indent="-731520" defTabSz="621791">
              <a:spcBef>
                <a:spcPts val="4800"/>
              </a:spcBef>
              <a:buBlip>
                <a:blip r:embed="rId2"/>
              </a:buBlip>
              <a:defRPr sz="4800"/>
            </a:pPr>
            <a:r>
              <a:t>-10+63=-37</a:t>
            </a:r>
          </a:p>
          <a:p>
            <a:pPr marL="731520" indent="-731520" defTabSz="621791">
              <a:spcBef>
                <a:spcPts val="4800"/>
              </a:spcBef>
              <a:buBlip>
                <a:blip r:embed="rId2"/>
              </a:buBlip>
              <a:defRPr sz="4800"/>
            </a:pPr>
            <a:r>
              <a:t>-24+9=+33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Решаем в парах"/>
          <p:cNvSpPr txBox="1"/>
          <p:nvPr>
            <p:ph type="ctrTitle"/>
          </p:nvPr>
        </p:nvSpPr>
        <p:spPr>
          <a:xfrm>
            <a:off x="1778000" y="1710341"/>
            <a:ext cx="20828000" cy="3568701"/>
          </a:xfrm>
          <a:prstGeom prst="rect">
            <a:avLst/>
          </a:prstGeom>
        </p:spPr>
        <p:txBody>
          <a:bodyPr/>
          <a:lstStyle/>
          <a:p>
            <a:pPr/>
            <a:r>
              <a:t>Решаем в парах</a:t>
            </a:r>
          </a:p>
        </p:txBody>
      </p:sp>
      <p:sp>
        <p:nvSpPr>
          <p:cNvPr id="146" name="№640,641 в учебнике"/>
          <p:cNvSpPr txBox="1"/>
          <p:nvPr>
            <p:ph type="subTitle" sz="half" idx="1"/>
          </p:nvPr>
        </p:nvSpPr>
        <p:spPr>
          <a:xfrm>
            <a:off x="1778000" y="6137909"/>
            <a:ext cx="20828001" cy="5205344"/>
          </a:xfrm>
          <a:prstGeom prst="rect">
            <a:avLst/>
          </a:prstGeom>
        </p:spPr>
        <p:txBody>
          <a:bodyPr/>
          <a:lstStyle>
            <a:lvl1pPr>
              <a:defRPr sz="8200"/>
            </a:lvl1pPr>
          </a:lstStyle>
          <a:p>
            <a:pPr/>
            <a:r>
              <a:t>№640,641 в учебнике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Решаем самостоятельно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Решаем самостоятельно </a:t>
            </a:r>
          </a:p>
        </p:txBody>
      </p:sp>
      <p:sp>
        <p:nvSpPr>
          <p:cNvPr id="149" name="№1. Определите знак"/>
          <p:cNvSpPr txBox="1"/>
          <p:nvPr>
            <p:ph type="body" sz="quarter" idx="1"/>
          </p:nvPr>
        </p:nvSpPr>
        <p:spPr>
          <a:xfrm>
            <a:off x="1561637" y="4074694"/>
            <a:ext cx="7034922" cy="2548914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</a:lstStyle>
          <a:p>
            <a:pPr/>
            <a:r>
              <a:t>№1. Определите знак</a:t>
            </a:r>
          </a:p>
        </p:txBody>
      </p:sp>
      <p:sp>
        <p:nvSpPr>
          <p:cNvPr id="150" name="№2. Выполните действия и выберете верный ответ"/>
          <p:cNvSpPr txBox="1"/>
          <p:nvPr/>
        </p:nvSpPr>
        <p:spPr>
          <a:xfrm>
            <a:off x="8826911" y="4088532"/>
            <a:ext cx="15763293" cy="175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62000" indent="-762000" algn="l">
              <a:buSzPct val="43000"/>
              <a:buBlip>
                <a:blip r:embed="rId2"/>
              </a:buBlip>
              <a:defRPr sz="5000"/>
            </a:lvl1pPr>
          </a:lstStyle>
          <a:p>
            <a:pPr/>
            <a:r>
              <a:t>№2. Выполните действия и выберете верный ответ </a:t>
            </a:r>
          </a:p>
        </p:txBody>
      </p:sp>
      <p:sp>
        <p:nvSpPr>
          <p:cNvPr id="151" name="а)-19+40…"/>
          <p:cNvSpPr txBox="1"/>
          <p:nvPr/>
        </p:nvSpPr>
        <p:spPr>
          <a:xfrm>
            <a:off x="10379968" y="5568950"/>
            <a:ext cx="4177031" cy="2578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000"/>
            </a:pPr>
            <a:r>
              <a:t>а)-19+40</a:t>
            </a:r>
          </a:p>
          <a:p>
            <a:pPr algn="l">
              <a:defRPr sz="5000"/>
            </a:pPr>
            <a:r>
              <a:t>б) -3,4+5,7</a:t>
            </a:r>
          </a:p>
          <a:p>
            <a:pPr algn="l">
              <a:defRPr sz="5000"/>
            </a:pPr>
            <a:r>
              <a:t>в) -5,6+(-3,5+5,6)</a:t>
            </a:r>
          </a:p>
        </p:txBody>
      </p:sp>
      <p:sp>
        <p:nvSpPr>
          <p:cNvPr id="152" name="-3,5…"/>
          <p:cNvSpPr txBox="1"/>
          <p:nvPr/>
        </p:nvSpPr>
        <p:spPr>
          <a:xfrm>
            <a:off x="15943247" y="5359400"/>
            <a:ext cx="2558340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1325879" indent="-1325879">
              <a:buSzPct val="100000"/>
              <a:buAutoNum type="arabicPeriod" startAt="1"/>
            </a:pPr>
            <a:r>
              <a:t>-3,5</a:t>
            </a:r>
          </a:p>
          <a:p>
            <a:pPr marL="1325879" indent="-1325879">
              <a:buSzPct val="100000"/>
              <a:buAutoNum type="arabicPeriod" startAt="1"/>
            </a:pPr>
            <a:r>
              <a:t>2,3</a:t>
            </a:r>
          </a:p>
          <a:p>
            <a:pPr marL="1325879" indent="-1325879">
              <a:buSzPct val="100000"/>
              <a:buAutoNum type="arabicPeriod" startAt="1"/>
            </a:pPr>
            <a:r>
              <a:t>-21</a:t>
            </a:r>
          </a:p>
        </p:txBody>
      </p:sp>
      <p:sp>
        <p:nvSpPr>
          <p:cNvPr id="153" name="45+(-99)…"/>
          <p:cNvSpPr txBox="1"/>
          <p:nvPr/>
        </p:nvSpPr>
        <p:spPr>
          <a:xfrm>
            <a:off x="1679596" y="5508763"/>
            <a:ext cx="2513591" cy="3587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l">
              <a:spcBef>
                <a:spcPts val="5100"/>
              </a:spcBef>
              <a:defRPr sz="5000"/>
            </a:pPr>
            <a:r>
              <a:t>45+(-99)</a:t>
            </a:r>
          </a:p>
          <a:p>
            <a:pPr algn="l">
              <a:spcBef>
                <a:spcPts val="5100"/>
              </a:spcBef>
              <a:defRPr sz="5000"/>
            </a:pPr>
            <a:r>
              <a:t>-6+(-61)</a:t>
            </a:r>
          </a:p>
        </p:txBody>
      </p:sp>
      <p:sp>
        <p:nvSpPr>
          <p:cNvPr id="154" name="12+(-11)…"/>
          <p:cNvSpPr txBox="1"/>
          <p:nvPr/>
        </p:nvSpPr>
        <p:spPr>
          <a:xfrm>
            <a:off x="5152817" y="5366009"/>
            <a:ext cx="3122109" cy="3873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5100"/>
              </a:spcBef>
              <a:defRPr sz="5000"/>
            </a:pPr>
            <a:r>
              <a:t>12+(-11)</a:t>
            </a:r>
          </a:p>
          <a:p>
            <a:pPr algn="l">
              <a:spcBef>
                <a:spcPts val="5100"/>
              </a:spcBef>
              <a:defRPr sz="5000"/>
            </a:pPr>
            <a:r>
              <a:t>-33+(-32)</a:t>
            </a:r>
          </a:p>
          <a:p>
            <a:pPr algn="l">
              <a:spcBef>
                <a:spcPts val="5100"/>
              </a:spcBef>
              <a:defRPr sz="5000"/>
            </a:pPr>
            <a:r>
              <a:t>23+(-34)</a:t>
            </a:r>
          </a:p>
        </p:txBody>
      </p:sp>
      <p:sp>
        <p:nvSpPr>
          <p:cNvPr id="155" name="№3. Найдите сумму всех целых чисел, расположенными между числами:…"/>
          <p:cNvSpPr txBox="1"/>
          <p:nvPr/>
        </p:nvSpPr>
        <p:spPr>
          <a:xfrm>
            <a:off x="740016" y="9385299"/>
            <a:ext cx="22903968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№3. Найдите сумму всех целых чисел, расположенными между числами:</a:t>
            </a:r>
          </a:p>
          <a:p>
            <a:pPr/>
            <a:r>
              <a:t>5,6 и 3,5</a:t>
            </a:r>
          </a:p>
        </p:txBody>
      </p:sp>
      <p:sp>
        <p:nvSpPr>
          <p:cNvPr id="156" name="1. 3;               2. -11;             3.-9;               4.-15"/>
          <p:cNvSpPr txBox="1"/>
          <p:nvPr/>
        </p:nvSpPr>
        <p:spPr>
          <a:xfrm>
            <a:off x="3702009" y="11705844"/>
            <a:ext cx="13896823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1. 3;               2. -11;             3.-9;               4.-15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jpe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3.jpeg"/></Relationships>

</file>

<file path=ppt/theme/theme1.xml><?xml version="1.0" encoding="utf-8"?>
<a:theme xmlns:a="http://schemas.openxmlformats.org/drawingml/2006/main" xmlns:r="http://schemas.openxmlformats.org/officeDocument/2006/relationships" name="Chalkboard">
  <a:themeElements>
    <a:clrScheme name="Chalkboard">
      <a:dk1>
        <a:srgbClr val="BF00FF"/>
      </a:dk1>
      <a:lt1>
        <a:srgbClr val="FFFFFF"/>
      </a:lt1>
      <a:dk2>
        <a:srgbClr val="51504D"/>
      </a:dk2>
      <a:lt2>
        <a:srgbClr val="CBC8C2"/>
      </a:lt2>
      <a:accent1>
        <a:srgbClr val="71B0E2"/>
      </a:accent1>
      <a:accent2>
        <a:srgbClr val="A8E685"/>
      </a:accent2>
      <a:accent3>
        <a:srgbClr val="FFE181"/>
      </a:accent3>
      <a:accent4>
        <a:srgbClr val="F2A057"/>
      </a:accent4>
      <a:accent5>
        <a:srgbClr val="FF7777"/>
      </a:accent5>
      <a:accent6>
        <a:srgbClr val="D4ABEF"/>
      </a:accent6>
      <a:hlink>
        <a:srgbClr val="0000FF"/>
      </a:hlink>
      <a:folHlink>
        <a:srgbClr val="FF00FF"/>
      </a:folHlink>
    </a:clrScheme>
    <a:fontScheme name="Chalkboard">
      <a:majorFont>
        <a:latin typeface="Marker Felt"/>
        <a:ea typeface="Marker Felt"/>
        <a:cs typeface="Marker Felt"/>
      </a:majorFont>
      <a:minorFont>
        <a:latin typeface="Marker Felt"/>
        <a:ea typeface="Marker Felt"/>
        <a:cs typeface="Marker Felt"/>
      </a:minorFont>
    </a:fontScheme>
    <a:fmtScheme name="Chalkbo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63500" dist="0" dir="162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4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63500" dist="25400" dir="2700000">
                <a:srgbClr val="000000">
                  <a:alpha val="70000"/>
                </a:srgbClr>
              </a:outerShdw>
            </a:effectLst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Chalkboard">
  <a:themeElements>
    <a:clrScheme name="Chalkboard">
      <a:dk1>
        <a:srgbClr val="000000"/>
      </a:dk1>
      <a:lt1>
        <a:srgbClr val="FFFFFF"/>
      </a:lt1>
      <a:dk2>
        <a:srgbClr val="51504D"/>
      </a:dk2>
      <a:lt2>
        <a:srgbClr val="CBC8C2"/>
      </a:lt2>
      <a:accent1>
        <a:srgbClr val="71B0E2"/>
      </a:accent1>
      <a:accent2>
        <a:srgbClr val="A8E685"/>
      </a:accent2>
      <a:accent3>
        <a:srgbClr val="FFE181"/>
      </a:accent3>
      <a:accent4>
        <a:srgbClr val="F2A057"/>
      </a:accent4>
      <a:accent5>
        <a:srgbClr val="FF7777"/>
      </a:accent5>
      <a:accent6>
        <a:srgbClr val="D4ABEF"/>
      </a:accent6>
      <a:hlink>
        <a:srgbClr val="0000FF"/>
      </a:hlink>
      <a:folHlink>
        <a:srgbClr val="FF00FF"/>
      </a:folHlink>
    </a:clrScheme>
    <a:fontScheme name="Chalkboard">
      <a:majorFont>
        <a:latin typeface="Marker Felt"/>
        <a:ea typeface="Marker Felt"/>
        <a:cs typeface="Marker Felt"/>
      </a:majorFont>
      <a:minorFont>
        <a:latin typeface="Marker Felt"/>
        <a:ea typeface="Marker Felt"/>
        <a:cs typeface="Marker Felt"/>
      </a:minorFont>
    </a:fontScheme>
    <a:fmtScheme name="Chalkbo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0" dir="162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63500" dist="0" dir="162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4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63500" dist="25400" dir="2700000">
                <a:srgbClr val="000000">
                  <a:alpha val="70000"/>
                </a:srgbClr>
              </a:outerShdw>
            </a:effectLst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6477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