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28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4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42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32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9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7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09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920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7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05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824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82D43-FD77-437B-B51B-DDA89D711435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473D4-DCA6-4B76-A603-A2F80F62C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6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6400" y="203200"/>
            <a:ext cx="10027920" cy="297148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«Проснулся утром – прибери свою планету»</a:t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</a:br>
            <a:endParaRPr lang="ru-RU" sz="48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0" y="4439920"/>
            <a:ext cx="6827520" cy="1726883"/>
          </a:xfrm>
        </p:spPr>
        <p:txBody>
          <a:bodyPr/>
          <a:lstStyle/>
          <a:p>
            <a:pPr algn="r"/>
            <a:r>
              <a:rPr lang="ru-RU" dirty="0" smtClean="0">
                <a:latin typeface="Century" panose="02040604050505020304" pitchFamily="18" charset="0"/>
              </a:rPr>
              <a:t>Антуан де Сент-Экзюпери </a:t>
            </a:r>
          </a:p>
          <a:p>
            <a:pPr algn="r"/>
            <a:r>
              <a:rPr lang="ru-RU" dirty="0" smtClean="0">
                <a:latin typeface="Century" panose="02040604050505020304" pitchFamily="18" charset="0"/>
              </a:rPr>
              <a:t>«Маленький принц»</a:t>
            </a:r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2929167"/>
            <a:ext cx="4409440" cy="34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1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0535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entury" panose="02040604050505020304" pitchFamily="18" charset="0"/>
              </a:rPr>
              <a:t>« Только живой пример воспитывает ребёнка, а не слова, пусть самые хорошие, но не </a:t>
            </a:r>
            <a:r>
              <a:rPr lang="ru-RU" sz="2400" dirty="0" smtClean="0">
                <a:latin typeface="Century" panose="02040604050505020304" pitchFamily="18" charset="0"/>
              </a:rPr>
              <a:t>подкреплённые делом»</a:t>
            </a:r>
            <a:r>
              <a:rPr lang="ru-RU" sz="4000" dirty="0" smtClean="0">
                <a:latin typeface="Century" panose="02040604050505020304" pitchFamily="18" charset="0"/>
              </a:rPr>
              <a:t/>
            </a:r>
            <a:br>
              <a:rPr lang="ru-RU" sz="4000" dirty="0" smtClean="0">
                <a:latin typeface="Century" panose="02040604050505020304" pitchFamily="18" charset="0"/>
              </a:rPr>
            </a:br>
            <a:r>
              <a:rPr lang="ru-RU" sz="4800" dirty="0" smtClean="0">
                <a:latin typeface="Century" panose="02040604050505020304" pitchFamily="18" charset="0"/>
              </a:rPr>
              <a:t>                                                 </a:t>
            </a:r>
            <a:r>
              <a:rPr lang="ru-RU" sz="2000" dirty="0" err="1" smtClean="0">
                <a:latin typeface="Century" panose="02040604050505020304" pitchFamily="18" charset="0"/>
              </a:rPr>
              <a:t>А.С.Макаренко</a:t>
            </a:r>
            <a:r>
              <a:rPr lang="en-US" sz="2000">
                <a:latin typeface="Century" panose="02040604050505020304" pitchFamily="18" charset="0"/>
              </a:rPr>
              <a:t/>
            </a:r>
            <a:br>
              <a:rPr lang="en-US" sz="2000">
                <a:latin typeface="Century" panose="02040604050505020304" pitchFamily="18" charset="0"/>
              </a:rPr>
            </a:br>
            <a:endParaRPr lang="ru-RU" sz="2000" dirty="0">
              <a:latin typeface="Century" panose="020406040505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52" y="2325973"/>
            <a:ext cx="3259008" cy="214442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760" y="2570480"/>
            <a:ext cx="3787140" cy="2375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720" y="4249802"/>
            <a:ext cx="3421977" cy="25065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344" y="4249802"/>
            <a:ext cx="3788310" cy="250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Century" panose="02040604050505020304" pitchFamily="18" charset="0"/>
              </a:rPr>
              <a:t>Культ потребления</a:t>
            </a:r>
            <a:endParaRPr lang="ru-RU" sz="6000" dirty="0">
              <a:latin typeface="Century" panose="020406040505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6" y="1893565"/>
            <a:ext cx="2620962" cy="26209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524" y="1893565"/>
            <a:ext cx="4764033" cy="51435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573" y="4222755"/>
            <a:ext cx="3752427" cy="281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49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47" y="955040"/>
            <a:ext cx="4888856" cy="485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err="1" smtClean="0">
                <a:latin typeface="Century" panose="02040604050505020304" pitchFamily="18" charset="0"/>
              </a:rPr>
              <a:t>Экопривычки</a:t>
            </a:r>
            <a:r>
              <a:rPr lang="ru-RU" sz="5400" dirty="0" smtClean="0">
                <a:latin typeface="Century" panose="02040604050505020304" pitchFamily="18" charset="0"/>
              </a:rPr>
              <a:t> </a:t>
            </a:r>
            <a:endParaRPr lang="ru-RU" sz="5400" dirty="0"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entury" panose="02040604050505020304" pitchFamily="18" charset="0"/>
              </a:rPr>
              <a:t>Отказ от бумажных книг и чеков в пользу электронных</a:t>
            </a:r>
            <a:endParaRPr lang="en-US" dirty="0" smtClean="0">
              <a:latin typeface="Century" panose="02040604050505020304" pitchFamily="18" charset="0"/>
            </a:endParaRPr>
          </a:p>
          <a:p>
            <a:r>
              <a:rPr lang="ru-RU" dirty="0" smtClean="0">
                <a:latin typeface="Century" panose="02040604050505020304" pitchFamily="18" charset="0"/>
              </a:rPr>
              <a:t>Использование энергосберегающих ламп и аккумуляторов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Отказ от автомобиля всегда, когда это возможно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Использование ручек с заменяющимися стержнями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Использование многоразовых бутылок для воды</a:t>
            </a:r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2996" b="19496"/>
          <a:stretch/>
        </p:blipFill>
        <p:spPr>
          <a:xfrm>
            <a:off x="8457496" y="4408720"/>
            <a:ext cx="1363272" cy="20618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21464"/>
          <a:stretch/>
        </p:blipFill>
        <p:spPr>
          <a:xfrm>
            <a:off x="10433634" y="4411980"/>
            <a:ext cx="1338871" cy="20618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8821" y="4610259"/>
            <a:ext cx="3335014" cy="15033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t="11704" b="20000"/>
          <a:stretch/>
        </p:blipFill>
        <p:spPr>
          <a:xfrm>
            <a:off x="2535709" y="4411980"/>
            <a:ext cx="1362312" cy="2061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-321198" t="-52408" r="185622" b="52812"/>
          <a:stretch/>
        </p:blipFill>
        <p:spPr>
          <a:xfrm>
            <a:off x="4548673" y="599440"/>
            <a:ext cx="3094653" cy="50393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t="6489" b="17404"/>
          <a:stretch/>
        </p:blipFill>
        <p:spPr>
          <a:xfrm>
            <a:off x="623709" y="4411980"/>
            <a:ext cx="1258172" cy="21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5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5601"/>
            <a:ext cx="10515600" cy="1335088"/>
          </a:xfrm>
        </p:spPr>
        <p:txBody>
          <a:bodyPr>
            <a:normAutofit/>
          </a:bodyPr>
          <a:lstStyle/>
          <a:p>
            <a:pPr algn="ctr"/>
            <a:r>
              <a:rPr lang="ru-RU" sz="4800" dirty="0" err="1" smtClean="0">
                <a:latin typeface="Century" panose="02040604050505020304" pitchFamily="18" charset="0"/>
              </a:rPr>
              <a:t>Экопривычки</a:t>
            </a:r>
            <a:r>
              <a:rPr lang="ru-RU" sz="4800" dirty="0" smtClean="0">
                <a:latin typeface="Century" panose="02040604050505020304" pitchFamily="18" charset="0"/>
              </a:rPr>
              <a:t> 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65655"/>
          </a:xfrm>
        </p:spPr>
        <p:txBody>
          <a:bodyPr/>
          <a:lstStyle/>
          <a:p>
            <a:pPr algn="just"/>
            <a:r>
              <a:rPr lang="ru-RU" sz="2400" dirty="0" smtClean="0">
                <a:latin typeface="Century" panose="02040604050505020304" pitchFamily="18" charset="0"/>
              </a:rPr>
              <a:t>Отказ от пластиковых пакетов в пользу </a:t>
            </a:r>
            <a:r>
              <a:rPr lang="ru-RU" sz="2400" dirty="0" err="1" smtClean="0">
                <a:latin typeface="Century" panose="02040604050505020304" pitchFamily="18" charset="0"/>
              </a:rPr>
              <a:t>экошоперов</a:t>
            </a:r>
            <a:r>
              <a:rPr lang="ru-RU" sz="2400" dirty="0" smtClean="0">
                <a:latin typeface="Century" panose="02040604050505020304" pitchFamily="18" charset="0"/>
              </a:rPr>
              <a:t> и тканевых мешочков</a:t>
            </a:r>
          </a:p>
          <a:p>
            <a:pPr algn="just"/>
            <a:r>
              <a:rPr lang="ru-RU" sz="2400" dirty="0" smtClean="0">
                <a:latin typeface="Century" panose="02040604050505020304" pitchFamily="18" charset="0"/>
              </a:rPr>
              <a:t>Выбор экологически безопасной бытовой химии, косметики, продуктов питания</a:t>
            </a:r>
          </a:p>
          <a:p>
            <a:pPr algn="just"/>
            <a:r>
              <a:rPr lang="ru-RU" sz="2400" dirty="0" smtClean="0">
                <a:latin typeface="Century" panose="02040604050505020304" pitchFamily="18" charset="0"/>
              </a:rPr>
              <a:t>Повторное использование вещей и ремонт</a:t>
            </a:r>
          </a:p>
          <a:p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18" y="3891280"/>
            <a:ext cx="1143244" cy="152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8475" y="3891280"/>
            <a:ext cx="1390157" cy="15422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5433567"/>
            <a:ext cx="1888355" cy="132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0145" y="3891280"/>
            <a:ext cx="1519055" cy="152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3414" y="3891280"/>
            <a:ext cx="1448286" cy="15780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r="15660"/>
          <a:stretch/>
        </p:blipFill>
        <p:spPr>
          <a:xfrm flipH="1">
            <a:off x="8673717" y="5469287"/>
            <a:ext cx="2404352" cy="1285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67390" y="3891280"/>
            <a:ext cx="1277834" cy="28317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/>
          <a:srcRect t="21594" b="20598"/>
          <a:stretch/>
        </p:blipFill>
        <p:spPr>
          <a:xfrm>
            <a:off x="8769890" y="3891280"/>
            <a:ext cx="1379986" cy="15780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02129" y="3891280"/>
            <a:ext cx="1177902" cy="157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Century" panose="02040604050505020304" pitchFamily="18" charset="0"/>
              </a:rPr>
              <a:t>Экопривычки</a:t>
            </a:r>
            <a:r>
              <a:rPr lang="ru-RU" dirty="0" smtClean="0">
                <a:latin typeface="Century" panose="02040604050505020304" pitchFamily="18" charset="0"/>
              </a:rPr>
              <a:t> </a:t>
            </a:r>
            <a:endParaRPr lang="ru-RU" dirty="0"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2021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Century" panose="02040604050505020304" pitchFamily="18" charset="0"/>
              </a:rPr>
              <a:t>Сортировка вторсырья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Компостирование органики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Отказ от количества в пользу качества</a:t>
            </a:r>
          </a:p>
          <a:p>
            <a:r>
              <a:rPr lang="ru-RU" dirty="0" smtClean="0">
                <a:latin typeface="Century" panose="02040604050505020304" pitchFamily="18" charset="0"/>
              </a:rPr>
              <a:t>Участие в экологических мероприятиях</a:t>
            </a:r>
          </a:p>
          <a:p>
            <a:pPr marL="0" indent="0">
              <a:buNone/>
            </a:pPr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834" r="11917"/>
          <a:stretch/>
        </p:blipFill>
        <p:spPr>
          <a:xfrm>
            <a:off x="664444" y="4318000"/>
            <a:ext cx="2475812" cy="17370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2750" b="9954"/>
          <a:stretch/>
        </p:blipFill>
        <p:spPr>
          <a:xfrm>
            <a:off x="5226556" y="4043440"/>
            <a:ext cx="1333966" cy="22861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3758" y="4317682"/>
            <a:ext cx="2454366" cy="17373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3382" y="4056062"/>
            <a:ext cx="1599596" cy="22861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8140" y="4056062"/>
            <a:ext cx="1290532" cy="226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18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111</Words>
  <Application>Microsoft Office PowerPoint</Application>
  <PresentationFormat>Широкоэкранный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</vt:lpstr>
      <vt:lpstr>Тема Office</vt:lpstr>
      <vt:lpstr>«Проснулся утром – прибери свою планету» </vt:lpstr>
      <vt:lpstr>« Только живой пример воспитывает ребёнка, а не слова, пусть самые хорошие, но не подкреплённые делом»                                                  А.С.Макаренко </vt:lpstr>
      <vt:lpstr>Культ потребления</vt:lpstr>
      <vt:lpstr>Презентация PowerPoint</vt:lpstr>
      <vt:lpstr>Экопривычки </vt:lpstr>
      <vt:lpstr>Экопривычки </vt:lpstr>
      <vt:lpstr>Экопривычки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Земфира Назаргалина</dc:creator>
  <cp:lastModifiedBy>Земфира Назаргалина</cp:lastModifiedBy>
  <cp:revision>42</cp:revision>
  <dcterms:created xsi:type="dcterms:W3CDTF">2021-02-11T05:47:54Z</dcterms:created>
  <dcterms:modified xsi:type="dcterms:W3CDTF">2021-02-12T11:59:20Z</dcterms:modified>
</cp:coreProperties>
</file>