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52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Извлеченные\загадка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1" y="0"/>
            <a:ext cx="5364480" cy="9143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Извлеченные\ответ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" y="1"/>
            <a:ext cx="5346536" cy="9113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RePack by SPecialiST</cp:lastModifiedBy>
  <cp:revision>1</cp:revision>
  <dcterms:created xsi:type="dcterms:W3CDTF">2016-07-28T06:00:18Z</dcterms:created>
  <dcterms:modified xsi:type="dcterms:W3CDTF">2016-07-28T06:01:29Z</dcterms:modified>
</cp:coreProperties>
</file>