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58" r:id="rId11"/>
    <p:sldId id="259" r:id="rId12"/>
    <p:sldId id="260" r:id="rId13"/>
    <p:sldId id="262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3;&#1072;&#1076;&#1077;&#1078;&#1076;&#1072;\Desktop\&#1086;&#1090;&#1082;&#1088;&#1099;&#1090;&#1099;&#1081;%20&#1091;&#1088;&#1086;&#1082;\&#1059;&#1088;&#1086;&#1082;%2012.12.2018\&#1040;&#1085;&#1090;&#1086;&#1085;&#1086;&#1074;%20&#1046;&#1080;&#1074;&#1077;&#1090;%20&#1087;&#1086;&#1074;&#1089;&#1102;&#1076;&#1091;%20&#1082;&#1088;&#1072;&#1089;&#1086;&#1090;&#1072;%20&#1055;&#1051;&#1070;&#1057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Мастер </a:t>
            </a:r>
            <a:br>
              <a:rPr lang="ru-RU" dirty="0" smtClean="0"/>
            </a:br>
            <a:r>
              <a:rPr lang="ru-RU" dirty="0" smtClean="0"/>
              <a:t>Украшения</a:t>
            </a:r>
            <a:endParaRPr lang="ru-RU" dirty="0"/>
          </a:p>
        </p:txBody>
      </p:sp>
      <p:pic>
        <p:nvPicPr>
          <p:cNvPr id="1026" name="Picture 2" descr="G:\1 класс УРОКИ\Image0008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0"/>
            <a:ext cx="4853836" cy="6858000"/>
          </a:xfrm>
          <a:prstGeom prst="rect">
            <a:avLst/>
          </a:prstGeom>
          <a:noFill/>
        </p:spPr>
      </p:pic>
      <p:pic>
        <p:nvPicPr>
          <p:cNvPr id="4" name="Антонов Живет повсюду красота ПЛЮ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n-GB" dirty="0" err="1" smtClean="0">
                <a:solidFill>
                  <a:srgbClr val="000000"/>
                </a:solidFill>
              </a:rPr>
              <a:t>Бутов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Алексей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Иванович</a:t>
            </a:r>
            <a:r>
              <a:rPr lang="en-GB" dirty="0" smtClean="0">
                <a:solidFill>
                  <a:srgbClr val="000000"/>
                </a:solidFill>
              </a:rPr>
              <a:t> «</a:t>
            </a:r>
            <a:r>
              <a:rPr lang="en-GB" dirty="0" err="1" smtClean="0">
                <a:solidFill>
                  <a:srgbClr val="000000"/>
                </a:solidFill>
              </a:rPr>
              <a:t>Натюрморт</a:t>
            </a:r>
            <a:r>
              <a:rPr lang="en-GB" dirty="0" smtClean="0">
                <a:solidFill>
                  <a:srgbClr val="000000"/>
                </a:solidFill>
              </a:rPr>
              <a:t> «</a:t>
            </a:r>
            <a:r>
              <a:rPr lang="en-GB" dirty="0" err="1" smtClean="0">
                <a:solidFill>
                  <a:srgbClr val="000000"/>
                </a:solidFill>
              </a:rPr>
              <a:t>Праздник</a:t>
            </a:r>
            <a:r>
              <a:rPr lang="en-GB" dirty="0" smtClean="0">
                <a:solidFill>
                  <a:srgbClr val="000000"/>
                </a:solidFill>
              </a:rPr>
              <a:t>»</a:t>
            </a:r>
            <a:br>
              <a:rPr lang="en-GB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799"/>
            <a:ext cx="6264696" cy="49976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Логинов </a:t>
            </a:r>
            <a:br>
              <a:rPr lang="ru-RU" dirty="0" smtClean="0"/>
            </a:br>
            <a:r>
              <a:rPr lang="ru-RU" dirty="0" smtClean="0"/>
              <a:t>                               Анатолий Иванович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 l="5592" t="4863" r="9006"/>
          <a:stretch>
            <a:fillRect/>
          </a:stretch>
        </p:blipFill>
        <p:spPr bwMode="auto">
          <a:xfrm>
            <a:off x="0" y="404664"/>
            <a:ext cx="4216022" cy="6264696"/>
          </a:xfrm>
          <a:prstGeom prst="rect">
            <a:avLst/>
          </a:prstGeom>
          <a:noFill/>
          <a:ln w="25560">
            <a:solidFill>
              <a:srgbClr val="2FE1E1"/>
            </a:solidFill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060848"/>
            <a:ext cx="374501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 «</a:t>
            </a:r>
            <a:r>
              <a:rPr lang="ru-RU" dirty="0" err="1" smtClean="0"/>
              <a:t>Пеледыш</a:t>
            </a:r>
            <a:r>
              <a:rPr lang="ru-RU" dirty="0" smtClean="0"/>
              <a:t> </a:t>
            </a:r>
            <a:r>
              <a:rPr lang="ru-RU" dirty="0" err="1" smtClean="0"/>
              <a:t>пайрем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4" name="Picture 2" descr="C:\Users\Надежда\Desktop\открытый урок\пеледыш пайрем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6708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Надежда\Desktop\открытый урок\пеледыш пайрем\photo_file_47206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Нефедов Михаил Кузьмич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Пеледыш</a:t>
            </a:r>
            <a:r>
              <a:rPr lang="ru-RU" dirty="0" smtClean="0"/>
              <a:t> </a:t>
            </a:r>
            <a:r>
              <a:rPr lang="ru-RU" dirty="0" err="1" smtClean="0"/>
              <a:t>пайрем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G:\1 класс УРОКИ\Image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62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Надежда\Desktop\0_1a5458_2c4fd15e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3867" y="2276872"/>
            <a:ext cx="6920133" cy="4581128"/>
          </a:xfrm>
          <a:prstGeom prst="rect">
            <a:avLst/>
          </a:prstGeom>
          <a:noFill/>
        </p:spPr>
      </p:pic>
      <p:pic>
        <p:nvPicPr>
          <p:cNvPr id="1026" name="Picture 2" descr="C:\Users\Надежда\Desktop\5153561_x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63356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Desktop\383949-svetik_192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Одуванчик</a:t>
            </a:r>
            <a:endParaRPr lang="ru-RU" dirty="0"/>
          </a:p>
        </p:txBody>
      </p:sp>
      <p:pic>
        <p:nvPicPr>
          <p:cNvPr id="1026" name="Picture 2" descr="C:\Users\Надежда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Роза</a:t>
            </a:r>
            <a:endParaRPr lang="ru-RU" dirty="0"/>
          </a:p>
        </p:txBody>
      </p:sp>
      <p:pic>
        <p:nvPicPr>
          <p:cNvPr id="2050" name="Picture 2" descr="C:\Users\Надежда\Desktop\Chaynye_rozy_3_31173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704856" cy="5568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Ромашка</a:t>
            </a:r>
            <a:endParaRPr lang="ru-RU" dirty="0"/>
          </a:p>
        </p:txBody>
      </p:sp>
      <p:pic>
        <p:nvPicPr>
          <p:cNvPr id="3074" name="Picture 2" descr="C:\Users\Надежда\Desktop\355725-svetik_128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Колокольчик</a:t>
            </a:r>
            <a:endParaRPr lang="ru-RU" dirty="0"/>
          </a:p>
        </p:txBody>
      </p:sp>
      <p:pic>
        <p:nvPicPr>
          <p:cNvPr id="4098" name="Picture 2" descr="C:\Users\Надежда\Desktop\90e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89381"/>
            <a:ext cx="8352928" cy="5568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Мак</a:t>
            </a:r>
            <a:endParaRPr lang="ru-RU" dirty="0"/>
          </a:p>
        </p:txBody>
      </p:sp>
      <p:pic>
        <p:nvPicPr>
          <p:cNvPr id="5122" name="Picture 2" descr="C:\Users\Надежда\Desktop\0_1a5458_2c4fd15e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225414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Нарцисс</a:t>
            </a:r>
            <a:endParaRPr lang="ru-RU" dirty="0"/>
          </a:p>
        </p:txBody>
      </p:sp>
      <p:pic>
        <p:nvPicPr>
          <p:cNvPr id="6146" name="Picture 2" descr="C:\Users\Надежда\Desktop\lkegij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14754"/>
            <a:ext cx="7524328" cy="5643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Василёк</a:t>
            </a:r>
            <a:endParaRPr lang="ru-RU" dirty="0"/>
          </a:p>
        </p:txBody>
      </p:sp>
      <p:pic>
        <p:nvPicPr>
          <p:cNvPr id="7170" name="Picture 2" descr="C:\Users\Надежда\Desktop\васссс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7416824" cy="5435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26</Words>
  <Application>Microsoft Office PowerPoint</Application>
  <PresentationFormat>Экран (4:3)</PresentationFormat>
  <Paragraphs>12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Мастер  Украшения</vt:lpstr>
      <vt:lpstr>Слайд 2</vt:lpstr>
      <vt:lpstr>Одуванчик</vt:lpstr>
      <vt:lpstr>Роза</vt:lpstr>
      <vt:lpstr>Ромашка</vt:lpstr>
      <vt:lpstr>Колокольчик</vt:lpstr>
      <vt:lpstr>Мак</vt:lpstr>
      <vt:lpstr>Нарцисс</vt:lpstr>
      <vt:lpstr>Василёк</vt:lpstr>
      <vt:lpstr>Бутов Алексей Иванович «Натюрморт «Праздник» </vt:lpstr>
      <vt:lpstr>                            Логинов                                 Анатолий Иванович</vt:lpstr>
      <vt:lpstr>Праздник «Пеледыш пайрем»</vt:lpstr>
      <vt:lpstr>Слайд 13</vt:lpstr>
      <vt:lpstr>Нефедов Михаил Кузьмич «Пеледыш пайрем»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 Украшения</dc:title>
  <dc:creator>Надежда</dc:creator>
  <cp:lastModifiedBy>Надежда</cp:lastModifiedBy>
  <cp:revision>10</cp:revision>
  <dcterms:created xsi:type="dcterms:W3CDTF">2018-11-28T17:11:18Z</dcterms:created>
  <dcterms:modified xsi:type="dcterms:W3CDTF">2018-12-10T16:38:40Z</dcterms:modified>
</cp:coreProperties>
</file>