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82" r:id="rId3"/>
    <p:sldId id="279" r:id="rId4"/>
    <p:sldId id="287" r:id="rId5"/>
    <p:sldId id="290" r:id="rId6"/>
    <p:sldId id="29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D42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CBCBF-BBB5-4E5D-8827-FF64C1189F72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4F4C5-4916-484C-BD40-757DC29BFB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460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73D2D-8DFA-4890-ADA0-48CDF3F261CE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439A4-67DE-4335-90E9-3030E4FCF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"/>
          <a:stretch/>
        </p:blipFill>
        <p:spPr>
          <a:xfrm>
            <a:off x="-32328" y="0"/>
            <a:ext cx="920865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8770" y="1706985"/>
            <a:ext cx="8143763" cy="158118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физкультурно-оздоровительной работы с детьми среднего дошкольного возраста в детском саду»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7512" y="3928665"/>
            <a:ext cx="5113735" cy="16177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Цветкова Нина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Валерьевна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7512" y="6150876"/>
            <a:ext cx="2845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Красулино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062" y="478300"/>
            <a:ext cx="8334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 smtClean="0"/>
              <a:t>«</a:t>
            </a:r>
            <a:r>
              <a:rPr lang="ru-RU" sz="2000" b="1" dirty="0" err="1" smtClean="0"/>
              <a:t>Красулинский</a:t>
            </a:r>
            <a:r>
              <a:rPr lang="ru-RU" sz="2000" b="1" dirty="0" smtClean="0"/>
              <a:t> детский сад»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8" y="1697957"/>
            <a:ext cx="9144000" cy="51989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8066" y="201419"/>
            <a:ext cx="6699542" cy="86360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ФИЗКУЛЬТУРНО-ОЗДОРОВИТЕЛЬНОЙ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СРЕДНЕГО ДОШКОЛЬНОГО ВОЗРАСТА В ДЕТСКОМ САДУ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74" y="1144738"/>
            <a:ext cx="9140392" cy="497083"/>
          </a:xfrm>
        </p:spPr>
      </p:pic>
      <p:sp>
        <p:nvSpPr>
          <p:cNvPr id="5" name="TextBox 4"/>
          <p:cNvSpPr txBox="1"/>
          <p:nvPr/>
        </p:nvSpPr>
        <p:spPr>
          <a:xfrm>
            <a:off x="519953" y="2265027"/>
            <a:ext cx="8032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6827" y="1818751"/>
            <a:ext cx="8254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дошкольной образовательной организации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комплекс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проводимых сотрудниками образовательного учреждения, направленных на укрепление и сохранение физического и психического здоровья и оздоровление организма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А.М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Сивцова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9953" y="4033438"/>
            <a:ext cx="8032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работа в дошкольной образовательной организации включает: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утреннюю гимнастику, физкультурные занятия, занятия в бассейне, динамические паузы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подвижные игры, физические упражнения на прогулке.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8" y="1760089"/>
            <a:ext cx="9144000" cy="52053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1650" y="113871"/>
            <a:ext cx="6102350" cy="863601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2" y="1120239"/>
            <a:ext cx="9140392" cy="497083"/>
          </a:xfrm>
        </p:spPr>
      </p:pic>
      <p:sp>
        <p:nvSpPr>
          <p:cNvPr id="9" name="Прямоугольник 8"/>
          <p:cNvSpPr/>
          <p:nvPr/>
        </p:nvSpPr>
        <p:spPr>
          <a:xfrm>
            <a:off x="647113" y="1477108"/>
            <a:ext cx="745587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поиск новых форм и методов использования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технологий в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образовательном процессе ДОУ, приобщение дошкольников к физкультуре и здоровому образу жизни.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93455" y="135780"/>
            <a:ext cx="74260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физкультурно-оздоровительной работы с детьми среднего дошкольного возраста</a:t>
            </a:r>
          </a:p>
        </p:txBody>
      </p:sp>
      <p:pic>
        <p:nvPicPr>
          <p:cNvPr id="9" name="Picture 2" descr="F:\+к ВКР\ИМИДЖ КГПИ КемГУ\KGPI_SINI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955" y="87888"/>
            <a:ext cx="1123372" cy="85138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400" y="843666"/>
            <a:ext cx="8416059" cy="610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39" y="1191196"/>
            <a:ext cx="9140190" cy="373666"/>
          </a:xfr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448066" y="201419"/>
            <a:ext cx="6699542" cy="86360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ФИЗКУЛЬТУРНО-ОЗДОРОВИТЕЛЬНОЙ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СРЕДНЕГО ДОШКОЛЬНОГО ВОЗРАСТА В ДЕТСКОМ САДУ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9923" y="1722003"/>
            <a:ext cx="8829382" cy="5258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работа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среднего дошкольного возраста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9923" y="2560807"/>
            <a:ext cx="1574222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(ежедневно 6-8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3961" y="4247361"/>
            <a:ext cx="2456296" cy="14868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физической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 раза в неделю, по 15-20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29861" y="2504925"/>
            <a:ext cx="1556327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(ежедневно, 8-12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5890" y="2678735"/>
            <a:ext cx="1717534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разминки (на занятиях, от 3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83800" y="2678735"/>
            <a:ext cx="1766745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(ежедневно)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48157" y="2513537"/>
            <a:ext cx="1524000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(ежедневно, 12-15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66082" y="4247361"/>
            <a:ext cx="1889771" cy="130409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праздники (2 раза в год, 30-40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19673" y="4235392"/>
            <a:ext cx="1852182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развлечения (ежедневно)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51450" y="4236758"/>
            <a:ext cx="1979532" cy="13115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 (1-2 раза в месяц, по 15-20 мин.)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14657" y="5877909"/>
            <a:ext cx="4221309" cy="6470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в режиме дня (ежедневно)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856961" y="2247863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552010" y="2405004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345377" y="2227753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8047510" y="2249109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8380" y="2397515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206815" y="4000902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3664625" y="4001529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694379" y="5586953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797141" y="4050062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7738962" y="4050061"/>
            <a:ext cx="325294" cy="246459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32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"/>
          <a:stretch/>
        </p:blipFill>
        <p:spPr>
          <a:xfrm>
            <a:off x="-32328" y="0"/>
            <a:ext cx="920865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0843" y="1892106"/>
            <a:ext cx="7803727" cy="4965894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по организации физкультурно-оздоровительной работы  представлены в Приложениях.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приложении №1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 игры 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конспект занятий 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физкультурное занятие 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физкультурное развлечение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№2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календарно-тематическое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в средней группе 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21168" y="5359791"/>
            <a:ext cx="6760079" cy="18665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98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1045</TotalTime>
  <Words>240</Words>
  <Application>Microsoft Office PowerPoint</Application>
  <PresentationFormat>Экран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«Организация физкультурно-оздоровительной работы с детьми среднего дошкольного возраста в детском саду» </vt:lpstr>
      <vt:lpstr>ФИЗКУЛЬТУРНО-ОЗДОРОВИТЕЛЬНОЙ РАБОТЫ С ДЕТЬМИ СРЕДНЕГО ДОШКОЛЬНОГО ВОЗРАСТА В ДЕТСКОМ САДУ</vt:lpstr>
      <vt:lpstr>Слайд 3</vt:lpstr>
      <vt:lpstr>Слайд 4</vt:lpstr>
      <vt:lpstr>ФИЗКУЛЬТУРНО-ОЗДОРОВИТЕЛЬНОЙ РАБОТЫ С ДЕТЬМИ СРЕДНЕГО ДОШКОЛЬНОГО ВОЗРАСТА В ДЕТСКОМ САДУ</vt:lpstr>
      <vt:lpstr>Разработки по организации физкультурно-оздоровительной работы  представлены в Приложениях. В приложении №1  - работа с родителями - дидактические игры  - конспект занятий  - физкультурное занятие  - физкультурное развлечение  Приложение №2  - календарно-тематическое планирование в средней группе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Windows; НИНА</dc:creator>
  <cp:lastModifiedBy>пк</cp:lastModifiedBy>
  <cp:revision>103</cp:revision>
  <dcterms:created xsi:type="dcterms:W3CDTF">2018-10-26T05:26:00Z</dcterms:created>
  <dcterms:modified xsi:type="dcterms:W3CDTF">2022-01-12T19:23:17Z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