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4" r:id="rId6"/>
    <p:sldId id="263" r:id="rId7"/>
    <p:sldId id="266" r:id="rId8"/>
    <p:sldId id="267" r:id="rId9"/>
    <p:sldId id="268" r:id="rId10"/>
    <p:sldId id="269" r:id="rId11"/>
    <p:sldId id="271" r:id="rId12"/>
    <p:sldId id="270" r:id="rId13"/>
    <p:sldId id="272" r:id="rId14"/>
    <p:sldId id="273" r:id="rId15"/>
    <p:sldId id="275" r:id="rId16"/>
    <p:sldId id="283" r:id="rId17"/>
    <p:sldId id="274" r:id="rId18"/>
    <p:sldId id="278" r:id="rId19"/>
    <p:sldId id="279" r:id="rId20"/>
    <p:sldId id="282" r:id="rId21"/>
    <p:sldId id="277" r:id="rId22"/>
    <p:sldId id="281" r:id="rId23"/>
    <p:sldId id="286" r:id="rId24"/>
    <p:sldId id="284" r:id="rId25"/>
    <p:sldId id="285" r:id="rId26"/>
    <p:sldId id="287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88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abot\Desktop\img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9675" y="2420888"/>
            <a:ext cx="7364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Моя Родина- РОССИЯ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8" name="Picture 4" descr="https://vseokone.ru/wp-content/uploads/2015/04/gerb_ryazan_big-1024x93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48678"/>
            <a:ext cx="1900970" cy="17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69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litvin.pl/images/2018/11/25/druzina_litvin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770485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3502" y="174639"/>
            <a:ext cx="64572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Дружина  Рязанского князя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9767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s://diletant.media/upload/medialibrary/934/934504f8e4aeeccb431d5338ea142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41056"/>
            <a:ext cx="365504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94251" y="194724"/>
            <a:ext cx="38010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Евпатий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Коловрат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2444695"/>
            <a:ext cx="4104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Б</a:t>
            </a:r>
            <a:r>
              <a:rPr lang="ru-RU" dirty="0" smtClean="0"/>
              <a:t>ылинный </a:t>
            </a:r>
            <a:r>
              <a:rPr lang="ru-RU" dirty="0"/>
              <a:t>русский богатырь, рязанский боярин или воевода, герой народных </a:t>
            </a:r>
            <a:r>
              <a:rPr lang="ru-RU" b="1" dirty="0"/>
              <a:t>сказаний</a:t>
            </a:r>
            <a:r>
              <a:rPr lang="ru-RU" dirty="0"/>
              <a:t> времен нашествия Батыя на Русь. </a:t>
            </a:r>
          </a:p>
        </p:txBody>
      </p:sp>
    </p:spTree>
    <p:extLst>
      <p:ext uri="{BB962C8B-B14F-4D97-AF65-F5344CB8AC3E}">
        <p14:creationId xmlns:p14="http://schemas.microsoft.com/office/powerpoint/2010/main" val="3623450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kabanovka-hram.cerkov.ru/files/2016/02/%D0%9A%D0%BE%D1%81%D0%BE%D0%B2%D1%81%D0%BA%D0%B0%D1%8F-%D0%B1%D0%B8%D1%82%D0%B2%D0%B0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92088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239882"/>
            <a:ext cx="62937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Битва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Евпатия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Коловрата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с золотой ордой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4438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lh4.googleusercontent.com/-4z48EWX_vwQ/VHQjm5GouVI/AAAAAAAABIQ/j7ENoT4qpZI/w900-h602-no/2104534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572500" cy="595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322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2429" y="332656"/>
            <a:ext cx="44053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Рязань - современная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8434" name="Picture 2" descr="https://funart.pro/uploads/posts/2020-03/1584646104_18-p-foni-s-ryazanyu-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815" y="1255986"/>
            <a:ext cx="3524599" cy="234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pbs.twimg.com/media/DnxyYm8WkAAf6g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068" y="3717032"/>
            <a:ext cx="3642899" cy="273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rasfokus.ru/images/photos/medium/c3c7ef87013ab738af58181e791adec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96" y="3717032"/>
            <a:ext cx="4238701" cy="282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224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about-planet.ru/images/asia/goroda/ryazan/ryaza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920880" cy="544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32627" y="188640"/>
            <a:ext cx="427873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Рязанский кремль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7026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guruturizma.ru/wp-content/uploads/2018/01/Uspenskiy-sob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694775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41043" y="260648"/>
            <a:ext cx="35365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Успенский собор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03806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dn.photosight.ru/img/2/023/3516770_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132340" cy="539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60508" y="320698"/>
            <a:ext cx="451758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Пямятник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Евпатию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коловрату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5556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zapravdu.org/wp-content/uploads/2020/04/89cd99b8ca21a1157838a483868416f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84887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116632"/>
            <a:ext cx="5616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Памятник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Есенину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96674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avatars.mds.yandex.net/get-zen_doc/105853/pub_5c7ce9e7d8231600b474deab_5c7cea4d5a610d00b475dcd2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2728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9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3968" y="1067212"/>
            <a:ext cx="404822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b="1" dirty="0" smtClean="0"/>
              <a:t>поистине удивительная страна.</a:t>
            </a:r>
          </a:p>
          <a:p>
            <a:r>
              <a:rPr lang="ru-RU" sz="2000" b="1" dirty="0" smtClean="0"/>
              <a:t>Она простирается на тысячи километров и занимает одну третью часть территории материка Евразия.</a:t>
            </a:r>
          </a:p>
          <a:p>
            <a:r>
              <a:rPr lang="ru-RU" sz="2000" b="1" dirty="0" smtClean="0"/>
              <a:t>Россия- самое крупное государство в мире с разнообразными рельефами, климатом, растительным и животным миром.</a:t>
            </a:r>
          </a:p>
          <a:p>
            <a:r>
              <a:rPr lang="ru-RU" sz="2000" b="1" dirty="0" smtClean="0"/>
              <a:t>Россия имеет богатейшую культуру и великую историю.</a:t>
            </a:r>
            <a:endParaRPr lang="ru-RU" sz="2000" b="1" dirty="0"/>
          </a:p>
        </p:txBody>
      </p:sp>
      <p:pic>
        <p:nvPicPr>
          <p:cNvPr id="6" name="Picture 2" descr="https://ds04.infourok.ru/uploads/ex/0428/00073017-63ef7d25/img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12" y="2204864"/>
            <a:ext cx="345097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29847" y="692696"/>
            <a:ext cx="3318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Россия -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9970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62go.ru/upload/iblock/0f9/0f917d01a9aeb67cc2e816792d8f649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54" y="764704"/>
            <a:ext cx="748883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72140" y="229787"/>
            <a:ext cx="47997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Рязанская Филармония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72731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avatars.mds.yandex.net/get-pdb/1356457/a588ae5f-038b-49a8-8880-8d0494be9af8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63538" cy="564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9289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ea7/0000e57e-8fc92699/img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6552728" cy="525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85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33.mchs.gov.ru/uploads/resize_cache/news/2019-12-27/a70d7126b0de41be5e6f647b0ee70341__2000x2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24944"/>
            <a:ext cx="243207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32930" y="3800068"/>
            <a:ext cx="335726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ПУТИН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ВЛАДИМИР 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ВЛАДИМИРОВИЧ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C:\Users\zabot\Desktop\победа\g0siqnw2mrwo804ow8ccoo844wsk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338" y="332656"/>
            <a:ext cx="746310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2060848"/>
            <a:ext cx="79576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Президент Российской Федерации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3620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i.pinimg.com/736x/48/de/b3/48deb3e12f2d2a1142f271ac950169e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274382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2694721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Герб России Двуглавый орёл – историческая эмблема нашей Родины. Это символ вечности России.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37348" y="455103"/>
            <a:ext cx="4706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ГЕРБ РОССИИ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78213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www.stihi.ru/pics/2018/03/16/69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17610"/>
            <a:ext cx="4320480" cy="365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94695" y="2060848"/>
            <a:ext cx="368176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Флаг России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Белый цвет- символ свободы и независимости 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Синий цвет-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символ верности и  чести,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м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ужество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Красный цвет –символ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держы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81645" y="332656"/>
            <a:ext cx="37224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ФЛАГ РОССИИ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5863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zabavnik.club/wp-content/uploads/2018/06/Kartinki_pro_gimn_Rossii_9_06044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640612"/>
            <a:ext cx="3358933" cy="481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5976" y="2132856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Гимн- это торжественная песня ,она исполняется в особо торжественных случаях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во время праздников и других важных событиях,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которую слушают стоя.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188640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ГИМН РОССИИ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6006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268760"/>
            <a:ext cx="8275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8674" name="Picture 2" descr="https://xn--23-kmc.xn--80aafey1amqq.xn--d1acj3b/images/events/cover/8f68ff7cdb20a8db1f77e9b3e916eab8_bi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08920"/>
            <a:ext cx="374441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3679" y="5425562"/>
            <a:ext cx="46153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/>
              <a:t>   Презентацию </a:t>
            </a:r>
            <a:r>
              <a:rPr lang="ru-RU" dirty="0" smtClean="0"/>
              <a:t>подготовила воспитатель</a:t>
            </a:r>
          </a:p>
          <a:p>
            <a:r>
              <a:rPr lang="ru-RU" dirty="0" smtClean="0"/>
              <a:t>   МБДОУ «Детский сад № 139» г. Рязани</a:t>
            </a:r>
          </a:p>
          <a:p>
            <a:r>
              <a:rPr lang="ru-RU" dirty="0" smtClean="0"/>
              <a:t>          </a:t>
            </a:r>
            <a:r>
              <a:rPr lang="ru-RU" dirty="0" err="1" smtClean="0"/>
              <a:t>Купырёва</a:t>
            </a:r>
            <a:r>
              <a:rPr lang="ru-RU" dirty="0" smtClean="0"/>
              <a:t> Ольга Анатольевна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2706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e1.ru/news/images/275/387/275387/karta_russ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10245"/>
            <a:ext cx="7848872" cy="447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8363" y="418085"/>
            <a:ext cx="808268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Физическая карта России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82549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0719" y="476672"/>
            <a:ext cx="66704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Москва- столица нашей Родины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178" name="Picture 10" descr="https://avatars.mds.yandex.net/get-pdb/234183/0f446605-9a47-4457-b638-2bdc2f9a1f8c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222" y="1262829"/>
            <a:ext cx="3194914" cy="223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zabavnik.club/wp-content/uploads/Kartinka_dlya_detey_75_150232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80" y="4005064"/>
            <a:ext cx="3223559" cy="193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zabavnik.club/wp-content/uploads/Kartinka_dlya_detey_80_150232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3974841"/>
            <a:ext cx="2985079" cy="196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tropki.ru/sites/default/files/styles/article/public/previews/2390/moskovskiy-kreml_0.jpg?itok=bP0AqP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07313"/>
            <a:ext cx="3335207" cy="207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zabavnik.club/wp-content/uploads/Kartinka_dlya_detey_76_150232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636912"/>
            <a:ext cx="2808312" cy="248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990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052736"/>
            <a:ext cx="309634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Рязань</a:t>
            </a:r>
            <a:r>
              <a:rPr lang="ru-RU" sz="2400" b="1" dirty="0"/>
              <a:t>-</a:t>
            </a:r>
            <a:r>
              <a:rPr lang="ru-RU" dirty="0"/>
              <a:t>красавица в Оке</a:t>
            </a:r>
          </a:p>
          <a:p>
            <a:r>
              <a:rPr lang="ru-RU" dirty="0"/>
              <a:t>В зеркальные гляделась воды</a:t>
            </a:r>
          </a:p>
          <a:p>
            <a:r>
              <a:rPr lang="ru-RU" dirty="0"/>
              <a:t>Сбегали весело с холма</a:t>
            </a:r>
          </a:p>
          <a:p>
            <a:r>
              <a:rPr lang="ru-RU" dirty="0"/>
              <a:t>Крылечки, башни, переходы –</a:t>
            </a:r>
          </a:p>
          <a:p>
            <a:r>
              <a:rPr lang="ru-RU" dirty="0"/>
              <a:t>Князей рязанских терема.</a:t>
            </a:r>
          </a:p>
          <a:p>
            <a:r>
              <a:rPr lang="ru-RU" dirty="0"/>
              <a:t>На площади забор богатый,</a:t>
            </a:r>
          </a:p>
          <a:p>
            <a:r>
              <a:rPr lang="ru-RU" dirty="0"/>
              <a:t>За ним раскинулся базар,</a:t>
            </a:r>
          </a:p>
          <a:p>
            <a:r>
              <a:rPr lang="ru-RU" dirty="0"/>
              <a:t>Вокруг хоромы и палаты</a:t>
            </a:r>
          </a:p>
          <a:p>
            <a:r>
              <a:rPr lang="ru-RU" dirty="0"/>
              <a:t>Купцов рязанских и бояр.</a:t>
            </a:r>
          </a:p>
          <a:p>
            <a:r>
              <a:rPr lang="ru-RU" dirty="0"/>
              <a:t>За ними слободы людские</a:t>
            </a:r>
          </a:p>
          <a:p>
            <a:r>
              <a:rPr lang="ru-RU" dirty="0"/>
              <a:t>Дворы, часовни городские</a:t>
            </a:r>
          </a:p>
        </p:txBody>
      </p:sp>
      <p:pic>
        <p:nvPicPr>
          <p:cNvPr id="9220" name="Picture 4" descr="https://img11.postila.ru/data/ef/50/16/23/ef501623a5ccf928ff03780606912f25601f39c08ac26edcfa0239daf3d694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0648"/>
            <a:ext cx="4392488" cy="309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img.pac.ru/landmarks/434178/big/C8CCD4997F000101343726463FE6FEB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082" y="3356991"/>
            <a:ext cx="4252879" cy="283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762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92016" y="260648"/>
            <a:ext cx="32079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Рязань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" name="Picture 4" descr="https://vseokone.ru/wp-content/uploads/2015/04/gerb_ryazan_big-1024x93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28" y="260648"/>
            <a:ext cx="208784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1520" y="2276872"/>
            <a:ext cx="29404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Давным-давно был на Руси славный город с красивым названием Переславль. А построен он был на болотистой местности. Кругом одна вода с ряской – это водоросли которые растут на болоте. А суша была лишь местами, вода её как будто резала. Переславль так и назвали  Рязанским.</a:t>
            </a:r>
          </a:p>
        </p:txBody>
      </p:sp>
      <p:pic>
        <p:nvPicPr>
          <p:cNvPr id="1026" name="Picture 2" descr="C:\Users\zabot\Desktop\i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016" y="1484784"/>
            <a:ext cx="571090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369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1302" y="190070"/>
            <a:ext cx="73571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В те далёкие временя неспокойно на Руси было. Напали на Рязань монголо-татары о главе с ханом Батыем.</a:t>
            </a:r>
          </a:p>
        </p:txBody>
      </p:sp>
      <p:pic>
        <p:nvPicPr>
          <p:cNvPr id="10242" name="Picture 2" descr="https://avatars.mds.yandex.net/get-zen_doc/1594643/pub_5db1082ebd639600ad173990_5db108388f011100aea1d8ae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692" y="1556792"/>
            <a:ext cx="717571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750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e-history.kz/upload/iblock/5a9/5a94df09764e7d819790008f632d9b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056784" cy="554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98439"/>
            <a:ext cx="48245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Хан Батый</a:t>
            </a:r>
            <a:endParaRPr lang="ru-RU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5985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340427"/>
            <a:ext cx="573166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Войска золотой орды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3316" name="Picture 4" descr="https://iknigi.net/books_files/online_html/174494/i_00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878"/>
            <a:ext cx="7848871" cy="512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55071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234</TotalTime>
  <Words>299</Words>
  <Application>Microsoft Office PowerPoint</Application>
  <PresentationFormat>Экран (4:3)</PresentationFormat>
  <Paragraphs>53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zabot</dc:creator>
  <cp:lastModifiedBy>Свутлана</cp:lastModifiedBy>
  <cp:revision>22</cp:revision>
  <dcterms:created xsi:type="dcterms:W3CDTF">2020-09-22T04:06:07Z</dcterms:created>
  <dcterms:modified xsi:type="dcterms:W3CDTF">2020-09-27T11:19:49Z</dcterms:modified>
</cp:coreProperties>
</file>