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160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848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999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51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539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92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28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9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93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53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861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696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168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440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32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8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395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ntalpiti.ru/files/99604/knigi.3.png" TargetMode="External"/><Relationship Id="rId2" Type="http://schemas.openxmlformats.org/officeDocument/2006/relationships/hyperlink" Target="http://0701.nccdn.net/1_5/2f0/0b8/0e7/HiRes.jpg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i054.radikal.ru/1005/2d/09f78a31f0d3.jpg" TargetMode="External"/><Relationship Id="rId5" Type="http://schemas.openxmlformats.org/officeDocument/2006/relationships/hyperlink" Target="http://img-fotki.yandex.ru/get/6610/21197587.29/0_96737_f8268728_L.jpg" TargetMode="External"/><Relationship Id="rId4" Type="http://schemas.openxmlformats.org/officeDocument/2006/relationships/hyperlink" Target="http://img-fotki.yandex.ru/get/6413/136487634.65a/0_a9292_e2d3ddfe_XL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32859" y="1953160"/>
            <a:ext cx="3454036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Дифференциация звуков С-Ш.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05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492896"/>
            <a:ext cx="504056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+mn-lt"/>
              </a:rPr>
              <a:t>Молодец!</a:t>
            </a:r>
            <a:endParaRPr lang="ru-RU" sz="6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123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8208912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http://0701.nccdn.net/1_5/2f0/0b8/0e7/HiRes.jpg</a:t>
            </a:r>
            <a:r>
              <a:rPr lang="ru-RU" dirty="0" smtClean="0"/>
              <a:t>    </a:t>
            </a:r>
          </a:p>
          <a:p>
            <a:r>
              <a:rPr lang="ru-RU" sz="2400" i="1" dirty="0" smtClean="0"/>
              <a:t>сова</a:t>
            </a:r>
          </a:p>
          <a:p>
            <a:endParaRPr lang="ru-RU" sz="600" dirty="0" smtClean="0"/>
          </a:p>
          <a:p>
            <a:r>
              <a:rPr lang="ru-RU" u="sng" dirty="0" smtClean="0">
                <a:hlinkClick r:id="rId3"/>
              </a:rPr>
              <a:t>http://antalpiti.ru/files/99604/knigi.3.png</a:t>
            </a:r>
            <a:endParaRPr lang="ru-RU" u="sng" dirty="0" smtClean="0"/>
          </a:p>
          <a:p>
            <a:r>
              <a:rPr lang="ru-RU" sz="2400" i="1" dirty="0" smtClean="0"/>
              <a:t>книги</a:t>
            </a:r>
          </a:p>
          <a:p>
            <a:endParaRPr lang="ru-RU" sz="600" dirty="0" smtClean="0"/>
          </a:p>
          <a:p>
            <a:r>
              <a:rPr lang="ru-RU" dirty="0" smtClean="0">
                <a:hlinkClick r:id="rId4"/>
              </a:rPr>
              <a:t>http://img-fotki.yandex.ru/get/6413/136487634.65a/0_a9292_e2d3ddfe_XL.png</a:t>
            </a:r>
            <a:endParaRPr lang="ru-RU" dirty="0" smtClean="0"/>
          </a:p>
          <a:p>
            <a:r>
              <a:rPr lang="ru-RU" sz="2400" i="1" dirty="0" smtClean="0"/>
              <a:t>листья внизу</a:t>
            </a:r>
          </a:p>
          <a:p>
            <a:endParaRPr lang="ru-RU" sz="600" i="1" dirty="0" smtClean="0"/>
          </a:p>
          <a:p>
            <a:r>
              <a:rPr lang="ru-RU" u="sng" dirty="0" smtClean="0">
                <a:hlinkClick r:id="rId5"/>
              </a:rPr>
              <a:t>http://img-fotki.yandex.ru/get/6610/21197587.29/0_96737_f8268728_L.jpg</a:t>
            </a:r>
            <a:endParaRPr lang="ru-RU" u="sng" dirty="0" smtClean="0"/>
          </a:p>
          <a:p>
            <a:r>
              <a:rPr lang="ru-RU" sz="2400" i="1" dirty="0" smtClean="0"/>
              <a:t>листья справа</a:t>
            </a:r>
          </a:p>
          <a:p>
            <a:endParaRPr lang="ru-RU" sz="600" i="1" dirty="0" smtClean="0"/>
          </a:p>
          <a:p>
            <a:r>
              <a:rPr lang="en-US" u="sng" dirty="0" smtClean="0">
                <a:hlinkClick r:id="rId6"/>
              </a:rPr>
              <a:t>http://i054.radikal.ru/1005/2d/09f78a31f0d3.jpg</a:t>
            </a:r>
            <a:endParaRPr lang="ru-RU" u="sng" dirty="0" smtClean="0"/>
          </a:p>
          <a:p>
            <a:r>
              <a:rPr lang="ru-RU" sz="2400" i="1" dirty="0" smtClean="0"/>
              <a:t>колокольчик</a:t>
            </a:r>
          </a:p>
          <a:p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46985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Выполни задания совы Сони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556792"/>
            <a:ext cx="3168352" cy="93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C00000"/>
                </a:solidFill>
                <a:latin typeface="+mn-lt"/>
                <a:hlinkClick r:id="rId2" action="ppaction://hlinksldjump"/>
              </a:rPr>
              <a:t>Задание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 1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11960" y="1535155"/>
            <a:ext cx="3168352" cy="93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C00000"/>
                </a:solidFill>
                <a:latin typeface="+mn-lt"/>
                <a:hlinkClick r:id="rId3" action="ppaction://hlinksldjump"/>
              </a:rPr>
              <a:t>Задание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 3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11960" y="2780928"/>
            <a:ext cx="3168352" cy="93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C00000"/>
                </a:solidFill>
                <a:latin typeface="+mn-lt"/>
                <a:hlinkClick r:id="rId4" action="ppaction://hlinksldjump"/>
              </a:rPr>
              <a:t>Задание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 4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4149080"/>
            <a:ext cx="3168352" cy="93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C00000"/>
                </a:solidFill>
                <a:latin typeface="+mn-lt"/>
                <a:hlinkClick r:id="rId5" action="ppaction://hlinksldjump"/>
              </a:rPr>
              <a:t>Задание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 5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2780928"/>
            <a:ext cx="3168352" cy="93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C00000"/>
                </a:solidFill>
                <a:latin typeface="+mn-lt"/>
                <a:hlinkClick r:id="rId6" action="ppaction://hlinksldjump"/>
              </a:rPr>
              <a:t>Задание</a:t>
            </a:r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 2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9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76672"/>
            <a:ext cx="3528392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1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61618"/>
            <a:ext cx="5758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Наз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ви карт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нки и зап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мни.</a:t>
            </a:r>
            <a:endParaRPr lang="ru-RU" sz="3600" dirty="0"/>
          </a:p>
        </p:txBody>
      </p:sp>
      <p:sp>
        <p:nvSpPr>
          <p:cNvPr id="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Картинки по запросу картинка астра на прозрачном фоне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2513859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bookin.org.ru/book/21801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6308"/>
          <a:stretch/>
        </p:blipFill>
        <p:spPr bwMode="auto">
          <a:xfrm>
            <a:off x="3851920" y="1916832"/>
            <a:ext cx="1338943" cy="176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get-zen_doc/1328583/pub_5ac665abfd96b1a55c08e838_5ac682f19b403c0429e876a8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94829"/>
            <a:ext cx="1728192" cy="133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https://img-fotki.yandex.ru/get/9822/167562796.113/0_d762f_8010e033_XL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img-fotki.yandex.ru/get/9822/167562796.113/0_d762f_8010e033_XL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c7.uihere.com/files/228/250/451/rabbit-ears-thum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09853"/>
            <a:ext cx="1476375" cy="147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hny.by/wp-content/uploads/2017/11/mask_to_print-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766" y="4293096"/>
            <a:ext cx="1551250" cy="132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st2.depositphotos.com/1000489/9170/v/950/depositphotos_91704060-stock-illustration-pine-branches-with-con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80" y="3684216"/>
            <a:ext cx="1704472" cy="150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5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76672"/>
            <a:ext cx="3528392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1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61618"/>
            <a:ext cx="5758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Наз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ви карт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нки и зап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мни.</a:t>
            </a:r>
            <a:endParaRPr lang="ru-RU" sz="3600" dirty="0"/>
          </a:p>
        </p:txBody>
      </p:sp>
      <p:sp>
        <p:nvSpPr>
          <p:cNvPr id="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img-fotki.yandex.ru/get/9822/167562796.113/0_d762f_8010e033_XL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img-fotki.yandex.ru/get/9822/167562796.113/0_d762f_8010e033_XL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thumbs.dreamstime.com/b/%D0%B3%D0%BE%D0%BB%D0%BE%D0%B2%D0%BD%D0%BE%D0%B9-%D0%BB%D0%B8%D0%B2%D0%B5%D0%BD%D1%8C-758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78" y="1919171"/>
            <a:ext cx="1366937" cy="17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55/ec/29/55ec29e82fe61f29cb990945c2bc7ab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9171"/>
            <a:ext cx="1837958" cy="175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tatic-eu.insales.ru/images/products/1/7632/251788752/1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504" y="1919172"/>
            <a:ext cx="1960611" cy="14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thumbs.dreamstime.com/b/swamp-canes-water-reed-plant-cattails-green-leaf-grass-environment-lake-river-vector-illustration-web-site-page-mo-mobile-app-962427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72770"/>
            <a:ext cx="1228231" cy="185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kazachok.ru/wp-content/uploads/2016/11/solovey-jp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47" y="3871829"/>
            <a:ext cx="1785872" cy="133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2" descr="https://preview.free3d.com/img/2014/05/1870533356379178069/f2zgbbt5-90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201" y="3501008"/>
            <a:ext cx="1935914" cy="1935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домой 7">
            <a:hlinkClick r:id="rId8" action="ppaction://hlinksldjump" highlightClick="1"/>
          </p:cNvPr>
          <p:cNvSpPr/>
          <p:nvPr/>
        </p:nvSpPr>
        <p:spPr>
          <a:xfrm>
            <a:off x="612775" y="307703"/>
            <a:ext cx="637303" cy="658467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0704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843808" y="476672"/>
            <a:ext cx="3528392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2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6866" y="1268760"/>
            <a:ext cx="68121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Замен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 в сл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ве б</a:t>
            </a:r>
            <a:r>
              <a:rPr lang="ru-RU" sz="3200" dirty="0" smtClean="0">
                <a:solidFill>
                  <a:srgbClr val="FF0000"/>
                </a:solidFill>
              </a:rPr>
              <a:t>у</a:t>
            </a:r>
            <a:r>
              <a:rPr lang="ru-RU" sz="3200" dirty="0" smtClean="0"/>
              <a:t>кву С на б</a:t>
            </a:r>
            <a:r>
              <a:rPr lang="ru-RU" sz="3200" dirty="0" smtClean="0">
                <a:solidFill>
                  <a:srgbClr val="FF0000"/>
                </a:solidFill>
              </a:rPr>
              <a:t>у</a:t>
            </a:r>
            <a:r>
              <a:rPr lang="ru-RU" sz="3200" dirty="0" smtClean="0"/>
              <a:t>кву Ш и </a:t>
            </a:r>
          </a:p>
          <a:p>
            <a:r>
              <a:rPr lang="ru-RU" sz="3200" dirty="0" smtClean="0"/>
              <a:t>прочит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й сл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во.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1" y="2254758"/>
            <a:ext cx="17772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ла –</a:t>
            </a:r>
          </a:p>
          <a:p>
            <a:r>
              <a:rPr lang="ru-RU" sz="3600" dirty="0" smtClean="0"/>
              <a:t>Ус</a:t>
            </a:r>
            <a:r>
              <a:rPr lang="ru-RU" sz="3600" dirty="0" smtClean="0">
                <a:solidFill>
                  <a:srgbClr val="FF0000"/>
                </a:solidFill>
              </a:rPr>
              <a:t>ы</a:t>
            </a:r>
            <a:r>
              <a:rPr lang="ru-RU" sz="3600" dirty="0" smtClean="0"/>
              <a:t> – </a:t>
            </a:r>
          </a:p>
          <a:p>
            <a:r>
              <a:rPr lang="ru-RU" sz="3600" dirty="0" smtClean="0"/>
              <a:t>Кр</a:t>
            </a:r>
            <a:r>
              <a:rPr lang="ru-RU" sz="3600" dirty="0" smtClean="0">
                <a:solidFill>
                  <a:srgbClr val="FF0000"/>
                </a:solidFill>
              </a:rPr>
              <a:t>ы</a:t>
            </a:r>
            <a:r>
              <a:rPr lang="ru-RU" sz="3600" dirty="0" smtClean="0"/>
              <a:t>са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2245348"/>
            <a:ext cx="18544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сса – </a:t>
            </a:r>
          </a:p>
          <a:p>
            <a:r>
              <a:rPr lang="ru-RU" sz="3600" dirty="0" smtClean="0"/>
              <a:t>С</a:t>
            </a:r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/>
              <a:t>тки – </a:t>
            </a:r>
          </a:p>
          <a:p>
            <a:r>
              <a:rPr lang="ru-RU" sz="3600" dirty="0" smtClean="0"/>
              <a:t>М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ска -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515506" y="2252279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ш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ла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476804" y="2808755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/>
              <a:t>ши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546981" y="3360097"/>
            <a:ext cx="15119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кр</a:t>
            </a:r>
            <a:r>
              <a:rPr lang="ru-RU" sz="3600" dirty="0" smtClean="0">
                <a:solidFill>
                  <a:srgbClr val="FF0000"/>
                </a:solidFill>
              </a:rPr>
              <a:t>ы</a:t>
            </a:r>
            <a:r>
              <a:rPr lang="ru-RU" sz="3600" dirty="0" smtClean="0"/>
              <a:t>ша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6763034" y="2252278"/>
            <a:ext cx="1168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ша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6763034" y="2799345"/>
            <a:ext cx="1444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ш</a:t>
            </a:r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/>
              <a:t>тки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6763034" y="3332465"/>
            <a:ext cx="150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шка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1770925" y="4149080"/>
            <a:ext cx="633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У дедушки пушистые (что?)….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770925" y="4146164"/>
            <a:ext cx="6012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У слона большие  (что?)……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1770925" y="4149080"/>
            <a:ext cx="7725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Строители ремонтируют (что?)………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1810407" y="4149080"/>
            <a:ext cx="7747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Мы увидели страшную  (кого?)………</a:t>
            </a:r>
            <a:endParaRPr lang="ru-RU" sz="3600" dirty="0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612775" y="307703"/>
            <a:ext cx="637303" cy="658467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877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320480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3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128259"/>
            <a:ext cx="45665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Сост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вь сл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восочет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ние: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957801"/>
              </p:ext>
            </p:extLst>
          </p:nvPr>
        </p:nvGraphicFramePr>
        <p:xfrm>
          <a:off x="1619672" y="1844824"/>
          <a:ext cx="60960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пуш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и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стый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а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ндыш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душ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и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стый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хвост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шерстян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о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св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и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тер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22779" y="3995771"/>
            <a:ext cx="5827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Какой? Что? Что делает? Где?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4186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320480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3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128259"/>
            <a:ext cx="45665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Сост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вь сл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восочет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ние: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254712"/>
              </p:ext>
            </p:extLst>
          </p:nvPr>
        </p:nvGraphicFramePr>
        <p:xfrm>
          <a:off x="1619672" y="1844824"/>
          <a:ext cx="60960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я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сное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а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шня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е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рая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о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лнышко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выс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о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кая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3600" b="0" dirty="0" smtClean="0">
                          <a:solidFill>
                            <a:schemeClr val="accent2"/>
                          </a:solidFill>
                        </a:rPr>
                        <a:t>о</a:t>
                      </a:r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шка</a:t>
                      </a:r>
                      <a:endParaRPr lang="ru-RU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22779" y="3995771"/>
            <a:ext cx="5799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Как</a:t>
            </a:r>
            <a:r>
              <a:rPr lang="ru-RU" sz="3200" b="1" dirty="0" smtClean="0">
                <a:solidFill>
                  <a:schemeClr val="accent2"/>
                </a:solidFill>
              </a:rPr>
              <a:t>а</a:t>
            </a:r>
            <a:r>
              <a:rPr lang="ru-RU" sz="3200" b="1" dirty="0" smtClean="0"/>
              <a:t>я? Кто? Что д</a:t>
            </a:r>
            <a:r>
              <a:rPr lang="ru-RU" sz="3200" b="1" dirty="0" smtClean="0">
                <a:solidFill>
                  <a:schemeClr val="accent2"/>
                </a:solidFill>
              </a:rPr>
              <a:t>е</a:t>
            </a:r>
            <a:r>
              <a:rPr lang="ru-RU" sz="3200" b="1" dirty="0" smtClean="0"/>
              <a:t>лает? Где?</a:t>
            </a:r>
            <a:endParaRPr lang="ru-RU" sz="3200" b="1" dirty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395536" y="332178"/>
            <a:ext cx="637303" cy="658467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8588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320480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Задание 4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128259"/>
            <a:ext cx="4838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Кр</a:t>
            </a:r>
            <a:r>
              <a:rPr lang="ru-RU" sz="3200" dirty="0" smtClean="0">
                <a:solidFill>
                  <a:schemeClr val="accent2"/>
                </a:solidFill>
              </a:rPr>
              <a:t>а</a:t>
            </a:r>
            <a:r>
              <a:rPr lang="ru-RU" sz="3200" dirty="0" smtClean="0"/>
              <a:t>тко отв</a:t>
            </a:r>
            <a:r>
              <a:rPr lang="ru-RU" sz="3200" dirty="0" smtClean="0">
                <a:solidFill>
                  <a:schemeClr val="accent2"/>
                </a:solidFill>
              </a:rPr>
              <a:t>е</a:t>
            </a:r>
            <a:r>
              <a:rPr lang="ru-RU" sz="3200" dirty="0" smtClean="0"/>
              <a:t>ть на вопр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сы: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442" y="2132856"/>
            <a:ext cx="7147662" cy="2662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ru-RU" sz="3200" dirty="0" smtClean="0"/>
              <a:t>1.Кто кв</a:t>
            </a:r>
            <a:r>
              <a:rPr lang="ru-RU" sz="3200" dirty="0" smtClean="0">
                <a:solidFill>
                  <a:schemeClr val="accent2"/>
                </a:solidFill>
              </a:rPr>
              <a:t>а</a:t>
            </a:r>
            <a:r>
              <a:rPr lang="ru-RU" sz="3200" dirty="0" smtClean="0"/>
              <a:t>кает в бол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те?</a:t>
            </a:r>
          </a:p>
          <a:p>
            <a:pPr>
              <a:lnSpc>
                <a:spcPct val="50000"/>
              </a:lnSpc>
            </a:pPr>
            <a:r>
              <a:rPr lang="ru-RU" sz="1400" dirty="0"/>
              <a:t> </a:t>
            </a:r>
            <a:r>
              <a:rPr lang="ru-RU" sz="1400" dirty="0" smtClean="0"/>
              <a:t>                   __                     </a:t>
            </a:r>
            <a:r>
              <a:rPr lang="ru-RU" sz="1400" u="sng" dirty="0" err="1" smtClean="0"/>
              <a:t>ца</a:t>
            </a:r>
            <a:endParaRPr lang="ru-RU" sz="1400" u="sng" dirty="0" smtClean="0"/>
          </a:p>
          <a:p>
            <a:pPr>
              <a:lnSpc>
                <a:spcPct val="50000"/>
              </a:lnSpc>
            </a:pPr>
            <a:r>
              <a:rPr lang="ru-RU" sz="3200" dirty="0" smtClean="0"/>
              <a:t>2.Ког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 бо</a:t>
            </a:r>
            <a:r>
              <a:rPr lang="ru-RU" sz="3200" dirty="0" smtClean="0">
                <a:solidFill>
                  <a:schemeClr val="accent2"/>
                </a:solidFill>
              </a:rPr>
              <a:t>и</a:t>
            </a:r>
            <a:r>
              <a:rPr lang="ru-RU" sz="3200" dirty="0" smtClean="0"/>
              <a:t>тся м</a:t>
            </a:r>
            <a:r>
              <a:rPr lang="ru-RU" sz="3200" dirty="0" smtClean="0">
                <a:solidFill>
                  <a:schemeClr val="accent2"/>
                </a:solidFill>
              </a:rPr>
              <a:t>ы</a:t>
            </a:r>
            <a:r>
              <a:rPr lang="ru-RU" sz="3200" dirty="0" smtClean="0"/>
              <a:t>шка?</a:t>
            </a:r>
          </a:p>
          <a:p>
            <a:r>
              <a:rPr lang="ru-RU" sz="3200" dirty="0" smtClean="0"/>
              <a:t>3.Что в</a:t>
            </a:r>
            <a:r>
              <a:rPr lang="ru-RU" sz="3200" dirty="0" smtClean="0">
                <a:solidFill>
                  <a:schemeClr val="accent2"/>
                </a:solidFill>
              </a:rPr>
              <a:t>е</a:t>
            </a:r>
            <a:r>
              <a:rPr lang="ru-RU" sz="3200" dirty="0" smtClean="0"/>
              <a:t>шают на </a:t>
            </a:r>
            <a:r>
              <a:rPr lang="ru-RU" sz="3200" dirty="0" smtClean="0">
                <a:solidFill>
                  <a:schemeClr val="accent2"/>
                </a:solidFill>
              </a:rPr>
              <a:t>ё</a:t>
            </a:r>
            <a:r>
              <a:rPr lang="ru-RU" sz="3200" dirty="0" smtClean="0"/>
              <a:t>лку?</a:t>
            </a:r>
          </a:p>
          <a:p>
            <a:r>
              <a:rPr lang="ru-RU" sz="3200" dirty="0" smtClean="0"/>
              <a:t>4.Чем покр</a:t>
            </a:r>
            <a:r>
              <a:rPr lang="ru-RU" sz="3200" dirty="0" smtClean="0">
                <a:solidFill>
                  <a:schemeClr val="accent2"/>
                </a:solidFill>
              </a:rPr>
              <a:t>ы</a:t>
            </a:r>
            <a:r>
              <a:rPr lang="ru-RU" sz="3200" dirty="0" smtClean="0"/>
              <a:t>то т</a:t>
            </a:r>
            <a:r>
              <a:rPr lang="ru-RU" sz="3200" dirty="0" smtClean="0">
                <a:solidFill>
                  <a:schemeClr val="accent2"/>
                </a:solidFill>
              </a:rPr>
              <a:t>е</a:t>
            </a:r>
            <a:r>
              <a:rPr lang="ru-RU" sz="3200" dirty="0" smtClean="0"/>
              <a:t>ло к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шки, соб</a:t>
            </a:r>
            <a:r>
              <a:rPr lang="ru-RU" sz="3200" dirty="0" smtClean="0">
                <a:solidFill>
                  <a:schemeClr val="accent2"/>
                </a:solidFill>
              </a:rPr>
              <a:t>а</a:t>
            </a:r>
            <a:r>
              <a:rPr lang="ru-RU" sz="3200" dirty="0" smtClean="0"/>
              <a:t>ки?</a:t>
            </a:r>
          </a:p>
          <a:p>
            <a:r>
              <a:rPr lang="ru-RU" sz="3200" dirty="0" smtClean="0"/>
              <a:t>5.Назов</a:t>
            </a:r>
            <a:r>
              <a:rPr lang="ru-RU" sz="3200" dirty="0" smtClean="0">
                <a:solidFill>
                  <a:schemeClr val="accent2"/>
                </a:solidFill>
              </a:rPr>
              <a:t>и</a:t>
            </a:r>
            <a:r>
              <a:rPr lang="ru-RU" sz="3200" dirty="0" smtClean="0"/>
              <a:t> проф</a:t>
            </a:r>
            <a:r>
              <a:rPr lang="ru-RU" sz="3200" dirty="0" smtClean="0">
                <a:solidFill>
                  <a:schemeClr val="accent2"/>
                </a:solidFill>
              </a:rPr>
              <a:t>е</a:t>
            </a:r>
            <a:r>
              <a:rPr lang="ru-RU" sz="3200" dirty="0" smtClean="0"/>
              <a:t>ссию челов</a:t>
            </a:r>
            <a:r>
              <a:rPr lang="ru-RU" sz="3200" dirty="0" smtClean="0">
                <a:solidFill>
                  <a:schemeClr val="accent2"/>
                </a:solidFill>
              </a:rPr>
              <a:t>е</a:t>
            </a:r>
            <a:r>
              <a:rPr lang="ru-RU" sz="3200" dirty="0" smtClean="0"/>
              <a:t>ка, кот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рый</a:t>
            </a:r>
          </a:p>
          <a:p>
            <a:r>
              <a:rPr lang="ru-RU" sz="3200" dirty="0" smtClean="0"/>
              <a:t> пас</a:t>
            </a:r>
            <a:r>
              <a:rPr lang="ru-RU" sz="3200" dirty="0" smtClean="0">
                <a:solidFill>
                  <a:schemeClr val="accent2"/>
                </a:solidFill>
              </a:rPr>
              <a:t>ё</a:t>
            </a:r>
            <a:r>
              <a:rPr lang="ru-RU" sz="3200" dirty="0" smtClean="0"/>
              <a:t>т ст</a:t>
            </a:r>
            <a:r>
              <a:rPr lang="ru-RU" sz="3200" dirty="0" smtClean="0">
                <a:solidFill>
                  <a:schemeClr val="accent2"/>
                </a:solidFill>
              </a:rPr>
              <a:t>а</a:t>
            </a:r>
            <a:r>
              <a:rPr lang="ru-RU" sz="3200" dirty="0" smtClean="0"/>
              <a:t>до кор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в?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395536" y="332178"/>
            <a:ext cx="637303" cy="658467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497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76672"/>
            <a:ext cx="4464496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Задание </a:t>
            </a:r>
            <a:r>
              <a:rPr lang="ru-RU" dirty="0" smtClean="0">
                <a:solidFill>
                  <a:srgbClr val="C00000"/>
                </a:solidFill>
              </a:rPr>
              <a:t>5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1340768"/>
            <a:ext cx="68430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Найд</a:t>
            </a:r>
            <a:r>
              <a:rPr lang="ru-RU" sz="3200" dirty="0" smtClean="0">
                <a:solidFill>
                  <a:schemeClr val="accent2"/>
                </a:solidFill>
              </a:rPr>
              <a:t>и</a:t>
            </a:r>
            <a:r>
              <a:rPr lang="ru-RU" sz="3200" dirty="0" smtClean="0"/>
              <a:t> карт</a:t>
            </a:r>
            <a:r>
              <a:rPr lang="ru-RU" sz="3200" dirty="0" smtClean="0">
                <a:solidFill>
                  <a:schemeClr val="accent2"/>
                </a:solidFill>
              </a:rPr>
              <a:t>и</a:t>
            </a:r>
            <a:r>
              <a:rPr lang="ru-RU" sz="3200" dirty="0" smtClean="0"/>
              <a:t>нки, в назв</a:t>
            </a:r>
            <a:r>
              <a:rPr lang="ru-RU" sz="3200" dirty="0" smtClean="0">
                <a:solidFill>
                  <a:schemeClr val="accent2"/>
                </a:solidFill>
              </a:rPr>
              <a:t>а</a:t>
            </a:r>
            <a:r>
              <a:rPr lang="ru-RU" sz="3200" dirty="0" smtClean="0"/>
              <a:t>ниях кот</a:t>
            </a:r>
            <a:r>
              <a:rPr lang="ru-RU" sz="3200" dirty="0" smtClean="0">
                <a:solidFill>
                  <a:schemeClr val="accent2"/>
                </a:solidFill>
              </a:rPr>
              <a:t>о</a:t>
            </a:r>
            <a:r>
              <a:rPr lang="ru-RU" sz="3200" dirty="0" smtClean="0"/>
              <a:t>рых</a:t>
            </a:r>
          </a:p>
          <a:p>
            <a:r>
              <a:rPr lang="ru-RU" sz="3200" dirty="0" smtClean="0"/>
              <a:t>есть звук Ш.</a:t>
            </a:r>
          </a:p>
        </p:txBody>
      </p:sp>
      <p:pic>
        <p:nvPicPr>
          <p:cNvPr id="3074" name="Picture 2" descr="http://malenkajastrana.my1.ru/95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171400"/>
            <a:ext cx="6696744" cy="717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84168" y="908720"/>
            <a:ext cx="2444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б</a:t>
            </a:r>
            <a:r>
              <a:rPr lang="ru-RU" sz="2400" b="1" dirty="0" smtClean="0"/>
              <a:t>ольшие шторы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44208" y="2142148"/>
            <a:ext cx="2131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р</a:t>
            </a:r>
            <a:r>
              <a:rPr lang="ru-RU" sz="2400" b="1" dirty="0" smtClean="0"/>
              <a:t>ыжая кошка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22288" y="2671651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в</a:t>
            </a:r>
            <a:r>
              <a:rPr lang="ru-RU" sz="2400" b="1" dirty="0" smtClean="0"/>
              <a:t>оздушные шары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6378674"/>
            <a:ext cx="380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р</a:t>
            </a:r>
            <a:r>
              <a:rPr lang="ru-RU" sz="2400" b="1" dirty="0" smtClean="0"/>
              <a:t>азноцветные карандаши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18118" y="6008560"/>
            <a:ext cx="278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к</a:t>
            </a:r>
            <a:r>
              <a:rPr lang="ru-RU" sz="2400" b="1" dirty="0" smtClean="0"/>
              <a:t>расивая лошадка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68171" y="1109935"/>
            <a:ext cx="2708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ш</a:t>
            </a:r>
            <a:r>
              <a:rPr lang="ru-RU" sz="2400" b="1" dirty="0" smtClean="0"/>
              <a:t>ерстяная шляпа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2486984"/>
            <a:ext cx="2804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п</a:t>
            </a:r>
            <a:r>
              <a:rPr lang="ru-RU" sz="2400" b="1" dirty="0" smtClean="0"/>
              <a:t>люшевый мишка</a:t>
            </a:r>
          </a:p>
          <a:p>
            <a:r>
              <a:rPr lang="ru-RU" sz="2400" b="1" dirty="0"/>
              <a:t>г</a:t>
            </a:r>
            <a:r>
              <a:rPr lang="ru-RU" sz="2400" b="1" dirty="0" smtClean="0"/>
              <a:t>рузовая машина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1803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224</Words>
  <Application>Microsoft Office PowerPoint</Application>
  <PresentationFormat>Экран (4:3)</PresentationFormat>
  <Paragraphs>84</Paragraphs>
  <Slides>11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Презентация PowerPoint</vt:lpstr>
      <vt:lpstr>Выполни задания совы Сони</vt:lpstr>
      <vt:lpstr>Задание 1</vt:lpstr>
      <vt:lpstr>Задание 1</vt:lpstr>
      <vt:lpstr>Задание 2</vt:lpstr>
      <vt:lpstr>Задание 3</vt:lpstr>
      <vt:lpstr>Задание 3</vt:lpstr>
      <vt:lpstr>Задание 4</vt:lpstr>
      <vt:lpstr>Задание 5</vt:lpstr>
      <vt:lpstr>Молодец!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Fast1x</dc:creator>
  <cp:lastModifiedBy>Fast1x</cp:lastModifiedBy>
  <cp:revision>12</cp:revision>
  <dcterms:created xsi:type="dcterms:W3CDTF">2019-12-15T11:13:28Z</dcterms:created>
  <dcterms:modified xsi:type="dcterms:W3CDTF">2019-12-15T15:11:33Z</dcterms:modified>
</cp:coreProperties>
</file>