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C943B1-32DC-4DE4-A4D5-09C2EFFE9B95}" type="doc">
      <dgm:prSet loTypeId="urn:microsoft.com/office/officeart/2005/8/layout/radial5" loCatId="cycle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ru-RU"/>
        </a:p>
      </dgm:t>
    </dgm:pt>
    <dgm:pt modelId="{01FF9F68-53B1-47CC-88B6-64CF2C9FB9E5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830BF864-445C-4AA4-A746-E021A960A2B5}" type="parTrans" cxnId="{6ADAFDFF-6559-42FD-9C68-3AC6F972D263}">
      <dgm:prSet/>
      <dgm:spPr/>
      <dgm:t>
        <a:bodyPr/>
        <a:lstStyle/>
        <a:p>
          <a:endParaRPr lang="ru-RU"/>
        </a:p>
      </dgm:t>
    </dgm:pt>
    <dgm:pt modelId="{0B69B926-329F-429B-B600-4A561776A14D}" type="sibTrans" cxnId="{6ADAFDFF-6559-42FD-9C68-3AC6F972D263}">
      <dgm:prSet/>
      <dgm:spPr/>
      <dgm:t>
        <a:bodyPr/>
        <a:lstStyle/>
        <a:p>
          <a:endParaRPr lang="ru-RU"/>
        </a:p>
      </dgm:t>
    </dgm:pt>
    <dgm:pt modelId="{3DA31FD2-17E6-4B38-A6D1-41A0ED24D821}">
      <dgm:prSet phldrT="[Текст]" custT="1"/>
      <dgm:spPr/>
      <dgm:t>
        <a:bodyPr/>
        <a:lstStyle/>
        <a:p>
          <a:r>
            <a:rPr lang="ru-RU" sz="1200" b="1" u="none" dirty="0" smtClean="0">
              <a:latin typeface="Liberation Sans" pitchFamily="34" charset="0"/>
              <a:ea typeface="Liberation Sans" pitchFamily="34" charset="0"/>
              <a:cs typeface="Liberation Sans" pitchFamily="34" charset="0"/>
            </a:rPr>
            <a:t>психолого-педагогическое </a:t>
          </a:r>
          <a:r>
            <a:rPr lang="ru-RU" sz="1200" b="1" u="none" dirty="0" smtClean="0">
              <a:latin typeface="Liberation Sans" pitchFamily="34" charset="0"/>
              <a:ea typeface="Liberation Sans" pitchFamily="34" charset="0"/>
              <a:cs typeface="Liberation Sans" pitchFamily="34" charset="0"/>
            </a:rPr>
            <a:t>и </a:t>
          </a:r>
          <a:r>
            <a:rPr lang="ru-RU" sz="1200" b="1" u="none" dirty="0" smtClean="0">
              <a:latin typeface="Liberation Sans" pitchFamily="34" charset="0"/>
              <a:ea typeface="Liberation Sans" pitchFamily="34" charset="0"/>
              <a:cs typeface="Liberation Sans" pitchFamily="34" charset="0"/>
            </a:rPr>
            <a:t>методическое сопровождение</a:t>
          </a:r>
          <a:endParaRPr lang="ru-RU" sz="1200" b="1" u="none" dirty="0">
            <a:latin typeface="Liberation Sans" pitchFamily="34" charset="0"/>
            <a:ea typeface="Liberation Sans" pitchFamily="34" charset="0"/>
            <a:cs typeface="Liberation Sans" pitchFamily="34" charset="0"/>
          </a:endParaRPr>
        </a:p>
      </dgm:t>
    </dgm:pt>
    <dgm:pt modelId="{72DCD558-1569-4EF3-A310-BE12BC1FCC84}" type="parTrans" cxnId="{BCD752DC-20AE-4143-AFE6-211203939591}">
      <dgm:prSet/>
      <dgm:spPr/>
      <dgm:t>
        <a:bodyPr/>
        <a:lstStyle/>
        <a:p>
          <a:endParaRPr lang="ru-RU"/>
        </a:p>
      </dgm:t>
    </dgm:pt>
    <dgm:pt modelId="{D03BE72C-A1E1-49FB-AD7A-8745DDBAC96E}" type="sibTrans" cxnId="{BCD752DC-20AE-4143-AFE6-211203939591}">
      <dgm:prSet/>
      <dgm:spPr/>
      <dgm:t>
        <a:bodyPr/>
        <a:lstStyle/>
        <a:p>
          <a:endParaRPr lang="ru-RU"/>
        </a:p>
      </dgm:t>
    </dgm:pt>
    <dgm:pt modelId="{A766CD0A-EA37-459D-A587-61162C3DF129}">
      <dgm:prSet phldrT="[Текст]" custT="1"/>
      <dgm:spPr/>
      <dgm:t>
        <a:bodyPr/>
        <a:lstStyle/>
        <a:p>
          <a:r>
            <a:rPr lang="ru-RU" sz="1400" b="1" u="none" dirty="0" smtClean="0">
              <a:latin typeface="Liberation Sans" pitchFamily="34" charset="0"/>
              <a:ea typeface="Liberation Sans" pitchFamily="34" charset="0"/>
              <a:cs typeface="Liberation Sans" pitchFamily="34" charset="0"/>
            </a:rPr>
            <a:t>установление партнёрских отношений</a:t>
          </a:r>
          <a:endParaRPr lang="ru-RU" sz="1400" b="1" u="none" dirty="0">
            <a:latin typeface="Liberation Sans" pitchFamily="34" charset="0"/>
            <a:ea typeface="Liberation Sans" pitchFamily="34" charset="0"/>
            <a:cs typeface="Liberation Sans" pitchFamily="34" charset="0"/>
          </a:endParaRPr>
        </a:p>
      </dgm:t>
    </dgm:pt>
    <dgm:pt modelId="{244CAF97-CCB6-4249-91E5-2AACD8DF51E5}" type="parTrans" cxnId="{DB6098A5-94B8-4DA4-B90B-2AA6DAFE01D5}">
      <dgm:prSet/>
      <dgm:spPr/>
      <dgm:t>
        <a:bodyPr/>
        <a:lstStyle/>
        <a:p>
          <a:endParaRPr lang="ru-RU"/>
        </a:p>
      </dgm:t>
    </dgm:pt>
    <dgm:pt modelId="{479A7668-FFCE-4E65-BBB6-D82C252FE519}" type="sibTrans" cxnId="{DB6098A5-94B8-4DA4-B90B-2AA6DAFE01D5}">
      <dgm:prSet/>
      <dgm:spPr/>
      <dgm:t>
        <a:bodyPr/>
        <a:lstStyle/>
        <a:p>
          <a:endParaRPr lang="ru-RU"/>
        </a:p>
      </dgm:t>
    </dgm:pt>
    <dgm:pt modelId="{1C971D21-54CD-401E-A5AF-D31FA9443BCE}">
      <dgm:prSet phldrT="[Текст]" custT="1"/>
      <dgm:spPr/>
      <dgm:t>
        <a:bodyPr/>
        <a:lstStyle/>
        <a:p>
          <a:r>
            <a:rPr lang="ru-RU" sz="1200" b="1" dirty="0" smtClean="0">
              <a:latin typeface="Liberation Sans" pitchFamily="34" charset="0"/>
              <a:ea typeface="Liberation Sans" pitchFamily="34" charset="0"/>
              <a:cs typeface="Liberation Sans" pitchFamily="34" charset="0"/>
            </a:rPr>
            <a:t>просветительская работа</a:t>
          </a:r>
          <a:endParaRPr lang="ru-RU" sz="1200" b="1" dirty="0">
            <a:latin typeface="Liberation Sans" pitchFamily="34" charset="0"/>
            <a:ea typeface="Liberation Sans" pitchFamily="34" charset="0"/>
            <a:cs typeface="Liberation Sans" pitchFamily="34" charset="0"/>
          </a:endParaRPr>
        </a:p>
      </dgm:t>
    </dgm:pt>
    <dgm:pt modelId="{2437615F-832F-4A72-A5B0-55FE0FD5FD6B}" type="parTrans" cxnId="{DC1C2D79-EC57-4BB4-8E0E-518825185E21}">
      <dgm:prSet/>
      <dgm:spPr/>
      <dgm:t>
        <a:bodyPr/>
        <a:lstStyle/>
        <a:p>
          <a:endParaRPr lang="ru-RU"/>
        </a:p>
      </dgm:t>
    </dgm:pt>
    <dgm:pt modelId="{02DD7898-FB77-40EF-AEED-CE5966F875DB}" type="sibTrans" cxnId="{DC1C2D79-EC57-4BB4-8E0E-518825185E21}">
      <dgm:prSet/>
      <dgm:spPr/>
      <dgm:t>
        <a:bodyPr/>
        <a:lstStyle/>
        <a:p>
          <a:endParaRPr lang="ru-RU"/>
        </a:p>
      </dgm:t>
    </dgm:pt>
    <dgm:pt modelId="{1A2E562C-B0F3-41E9-9CC7-8139C5990A79}">
      <dgm:prSet phldrT="[Текст]" custT="1"/>
      <dgm:spPr/>
      <dgm:t>
        <a:bodyPr/>
        <a:lstStyle/>
        <a:p>
          <a:r>
            <a:rPr lang="ru-RU" sz="1400" b="1" dirty="0" smtClean="0">
              <a:latin typeface="Liberation Sans" pitchFamily="34" charset="0"/>
              <a:ea typeface="Liberation Sans" pitchFamily="34" charset="0"/>
              <a:cs typeface="Liberation Sans" pitchFamily="34" charset="0"/>
            </a:rPr>
            <a:t>популяризация работы ДОУ</a:t>
          </a:r>
          <a:endParaRPr lang="ru-RU" sz="1400" b="1" dirty="0">
            <a:latin typeface="Liberation Sans" pitchFamily="34" charset="0"/>
            <a:ea typeface="Liberation Sans" pitchFamily="34" charset="0"/>
            <a:cs typeface="Liberation Sans" pitchFamily="34" charset="0"/>
          </a:endParaRPr>
        </a:p>
      </dgm:t>
    </dgm:pt>
    <dgm:pt modelId="{E65B28C5-7804-4BCF-AB03-47D58720D610}" type="parTrans" cxnId="{6D7C291A-C060-4EB3-8747-393E129BB486}">
      <dgm:prSet/>
      <dgm:spPr/>
      <dgm:t>
        <a:bodyPr/>
        <a:lstStyle/>
        <a:p>
          <a:endParaRPr lang="ru-RU"/>
        </a:p>
      </dgm:t>
    </dgm:pt>
    <dgm:pt modelId="{008EE257-9277-4662-AC28-3422492DD17C}" type="sibTrans" cxnId="{6D7C291A-C060-4EB3-8747-393E129BB486}">
      <dgm:prSet/>
      <dgm:spPr/>
      <dgm:t>
        <a:bodyPr/>
        <a:lstStyle/>
        <a:p>
          <a:endParaRPr lang="ru-RU"/>
        </a:p>
      </dgm:t>
    </dgm:pt>
    <dgm:pt modelId="{26AA5AFB-94C3-442A-A894-9C4034A47C39}" type="pres">
      <dgm:prSet presAssocID="{A3C943B1-32DC-4DE4-A4D5-09C2EFFE9B9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46D5035-DFA1-4ED5-B570-473FA70EFF10}" type="pres">
      <dgm:prSet presAssocID="{01FF9F68-53B1-47CC-88B6-64CF2C9FB9E5}" presName="centerShape" presStyleLbl="node0" presStyleIdx="0" presStyleCnt="1" custScaleX="112791" custScaleY="114791"/>
      <dgm:spPr/>
      <dgm:t>
        <a:bodyPr/>
        <a:lstStyle/>
        <a:p>
          <a:endParaRPr lang="ru-RU"/>
        </a:p>
      </dgm:t>
    </dgm:pt>
    <dgm:pt modelId="{20F6DDCC-E899-4002-86CE-696AE087738A}" type="pres">
      <dgm:prSet presAssocID="{72DCD558-1569-4EF3-A310-BE12BC1FCC84}" presName="parTrans" presStyleLbl="sibTrans2D1" presStyleIdx="0" presStyleCnt="4"/>
      <dgm:spPr/>
      <dgm:t>
        <a:bodyPr/>
        <a:lstStyle/>
        <a:p>
          <a:endParaRPr lang="ru-RU"/>
        </a:p>
      </dgm:t>
    </dgm:pt>
    <dgm:pt modelId="{1B2014A2-8A18-4CA8-A57E-7A9C2AC915E2}" type="pres">
      <dgm:prSet presAssocID="{72DCD558-1569-4EF3-A310-BE12BC1FCC84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A30547A5-3C74-4E77-8D04-A56484EC9126}" type="pres">
      <dgm:prSet presAssocID="{3DA31FD2-17E6-4B38-A6D1-41A0ED24D821}" presName="node" presStyleLbl="node1" presStyleIdx="0" presStyleCnt="4" custScaleX="130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C30AF-F856-42AA-8425-0FEB200D4591}" type="pres">
      <dgm:prSet presAssocID="{244CAF97-CCB6-4249-91E5-2AACD8DF51E5}" presName="parTrans" presStyleLbl="sibTrans2D1" presStyleIdx="1" presStyleCnt="4"/>
      <dgm:spPr/>
      <dgm:t>
        <a:bodyPr/>
        <a:lstStyle/>
        <a:p>
          <a:endParaRPr lang="ru-RU"/>
        </a:p>
      </dgm:t>
    </dgm:pt>
    <dgm:pt modelId="{B5039186-3041-419C-B4FC-05C61C941366}" type="pres">
      <dgm:prSet presAssocID="{244CAF97-CCB6-4249-91E5-2AACD8DF51E5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9BEDE5DA-E295-47FC-8436-DBAFB1EE5325}" type="pres">
      <dgm:prSet presAssocID="{A766CD0A-EA37-459D-A587-61162C3DF129}" presName="node" presStyleLbl="node1" presStyleIdx="1" presStyleCnt="4" custScaleX="134700" custScaleY="1205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EFA217-1648-488C-BDDA-B022A1845D69}" type="pres">
      <dgm:prSet presAssocID="{2437615F-832F-4A72-A5B0-55FE0FD5FD6B}" presName="parTrans" presStyleLbl="sibTrans2D1" presStyleIdx="2" presStyleCnt="4"/>
      <dgm:spPr/>
      <dgm:t>
        <a:bodyPr/>
        <a:lstStyle/>
        <a:p>
          <a:endParaRPr lang="ru-RU"/>
        </a:p>
      </dgm:t>
    </dgm:pt>
    <dgm:pt modelId="{83F41A37-7C5B-4767-B0E2-514154A41362}" type="pres">
      <dgm:prSet presAssocID="{2437615F-832F-4A72-A5B0-55FE0FD5FD6B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4E8CBDCB-3ECA-45E8-85A5-08E9DD882100}" type="pres">
      <dgm:prSet presAssocID="{1C971D21-54CD-401E-A5AF-D31FA9443BCE}" presName="node" presStyleLbl="node1" presStyleIdx="2" presStyleCnt="4" custScaleX="133380" custScaleY="112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E24F84-3672-422B-BDE2-A5342CFF6252}" type="pres">
      <dgm:prSet presAssocID="{E65B28C5-7804-4BCF-AB03-47D58720D610}" presName="parTrans" presStyleLbl="sibTrans2D1" presStyleIdx="3" presStyleCnt="4"/>
      <dgm:spPr/>
      <dgm:t>
        <a:bodyPr/>
        <a:lstStyle/>
        <a:p>
          <a:endParaRPr lang="ru-RU"/>
        </a:p>
      </dgm:t>
    </dgm:pt>
    <dgm:pt modelId="{26C791CF-3664-4390-AC0E-68F2837A49D9}" type="pres">
      <dgm:prSet presAssocID="{E65B28C5-7804-4BCF-AB03-47D58720D610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EFF7E350-647C-4670-BB6F-D43052E141C7}" type="pres">
      <dgm:prSet presAssocID="{1A2E562C-B0F3-41E9-9CC7-8139C5990A79}" presName="node" presStyleLbl="node1" presStyleIdx="3" presStyleCnt="4" custScaleX="137485" custScaleY="127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ADAFDFF-6559-42FD-9C68-3AC6F972D263}" srcId="{A3C943B1-32DC-4DE4-A4D5-09C2EFFE9B95}" destId="{01FF9F68-53B1-47CC-88B6-64CF2C9FB9E5}" srcOrd="0" destOrd="0" parTransId="{830BF864-445C-4AA4-A746-E021A960A2B5}" sibTransId="{0B69B926-329F-429B-B600-4A561776A14D}"/>
    <dgm:cxn modelId="{DC1C2D79-EC57-4BB4-8E0E-518825185E21}" srcId="{01FF9F68-53B1-47CC-88B6-64CF2C9FB9E5}" destId="{1C971D21-54CD-401E-A5AF-D31FA9443BCE}" srcOrd="2" destOrd="0" parTransId="{2437615F-832F-4A72-A5B0-55FE0FD5FD6B}" sibTransId="{02DD7898-FB77-40EF-AEED-CE5966F875DB}"/>
    <dgm:cxn modelId="{BCD752DC-20AE-4143-AFE6-211203939591}" srcId="{01FF9F68-53B1-47CC-88B6-64CF2C9FB9E5}" destId="{3DA31FD2-17E6-4B38-A6D1-41A0ED24D821}" srcOrd="0" destOrd="0" parTransId="{72DCD558-1569-4EF3-A310-BE12BC1FCC84}" sibTransId="{D03BE72C-A1E1-49FB-AD7A-8745DDBAC96E}"/>
    <dgm:cxn modelId="{38A658A3-0E17-48CA-936F-8BAA7EF68F80}" type="presOf" srcId="{244CAF97-CCB6-4249-91E5-2AACD8DF51E5}" destId="{B5039186-3041-419C-B4FC-05C61C941366}" srcOrd="1" destOrd="0" presId="urn:microsoft.com/office/officeart/2005/8/layout/radial5"/>
    <dgm:cxn modelId="{6E0880E7-FD54-46C0-8B12-AE1685B7017A}" type="presOf" srcId="{72DCD558-1569-4EF3-A310-BE12BC1FCC84}" destId="{1B2014A2-8A18-4CA8-A57E-7A9C2AC915E2}" srcOrd="1" destOrd="0" presId="urn:microsoft.com/office/officeart/2005/8/layout/radial5"/>
    <dgm:cxn modelId="{2B741E0B-4EB6-4455-9CE0-9442AF57391F}" type="presOf" srcId="{01FF9F68-53B1-47CC-88B6-64CF2C9FB9E5}" destId="{746D5035-DFA1-4ED5-B570-473FA70EFF10}" srcOrd="0" destOrd="0" presId="urn:microsoft.com/office/officeart/2005/8/layout/radial5"/>
    <dgm:cxn modelId="{C222A93C-CB63-4837-B8F0-749E85190416}" type="presOf" srcId="{244CAF97-CCB6-4249-91E5-2AACD8DF51E5}" destId="{0F1C30AF-F856-42AA-8425-0FEB200D4591}" srcOrd="0" destOrd="0" presId="urn:microsoft.com/office/officeart/2005/8/layout/radial5"/>
    <dgm:cxn modelId="{C351C91C-CC87-4E95-9D00-93611313559B}" type="presOf" srcId="{A3C943B1-32DC-4DE4-A4D5-09C2EFFE9B95}" destId="{26AA5AFB-94C3-442A-A894-9C4034A47C39}" srcOrd="0" destOrd="0" presId="urn:microsoft.com/office/officeart/2005/8/layout/radial5"/>
    <dgm:cxn modelId="{5E2D9542-69F1-4900-85E1-F4821494C059}" type="presOf" srcId="{2437615F-832F-4A72-A5B0-55FE0FD5FD6B}" destId="{83F41A37-7C5B-4767-B0E2-514154A41362}" srcOrd="1" destOrd="0" presId="urn:microsoft.com/office/officeart/2005/8/layout/radial5"/>
    <dgm:cxn modelId="{A57E7D5D-ECD4-46E1-8174-8F8299A9805C}" type="presOf" srcId="{E65B28C5-7804-4BCF-AB03-47D58720D610}" destId="{4CE24F84-3672-422B-BDE2-A5342CFF6252}" srcOrd="0" destOrd="0" presId="urn:microsoft.com/office/officeart/2005/8/layout/radial5"/>
    <dgm:cxn modelId="{AFC4BFE4-2685-427F-8FB9-C6BFAFC98161}" type="presOf" srcId="{2437615F-832F-4A72-A5B0-55FE0FD5FD6B}" destId="{0EEFA217-1648-488C-BDDA-B022A1845D69}" srcOrd="0" destOrd="0" presId="urn:microsoft.com/office/officeart/2005/8/layout/radial5"/>
    <dgm:cxn modelId="{9138ED94-E090-47A1-B275-2618B642CB61}" type="presOf" srcId="{1A2E562C-B0F3-41E9-9CC7-8139C5990A79}" destId="{EFF7E350-647C-4670-BB6F-D43052E141C7}" srcOrd="0" destOrd="0" presId="urn:microsoft.com/office/officeart/2005/8/layout/radial5"/>
    <dgm:cxn modelId="{77BC0DE0-4794-48D0-8D2A-A5122C8F1116}" type="presOf" srcId="{A766CD0A-EA37-459D-A587-61162C3DF129}" destId="{9BEDE5DA-E295-47FC-8436-DBAFB1EE5325}" srcOrd="0" destOrd="0" presId="urn:microsoft.com/office/officeart/2005/8/layout/radial5"/>
    <dgm:cxn modelId="{6D7C291A-C060-4EB3-8747-393E129BB486}" srcId="{01FF9F68-53B1-47CC-88B6-64CF2C9FB9E5}" destId="{1A2E562C-B0F3-41E9-9CC7-8139C5990A79}" srcOrd="3" destOrd="0" parTransId="{E65B28C5-7804-4BCF-AB03-47D58720D610}" sibTransId="{008EE257-9277-4662-AC28-3422492DD17C}"/>
    <dgm:cxn modelId="{72F55080-FD79-48C6-9A15-5C3A2EFA19F5}" type="presOf" srcId="{3DA31FD2-17E6-4B38-A6D1-41A0ED24D821}" destId="{A30547A5-3C74-4E77-8D04-A56484EC9126}" srcOrd="0" destOrd="0" presId="urn:microsoft.com/office/officeart/2005/8/layout/radial5"/>
    <dgm:cxn modelId="{DB6098A5-94B8-4DA4-B90B-2AA6DAFE01D5}" srcId="{01FF9F68-53B1-47CC-88B6-64CF2C9FB9E5}" destId="{A766CD0A-EA37-459D-A587-61162C3DF129}" srcOrd="1" destOrd="0" parTransId="{244CAF97-CCB6-4249-91E5-2AACD8DF51E5}" sibTransId="{479A7668-FFCE-4E65-BBB6-D82C252FE519}"/>
    <dgm:cxn modelId="{D5A77241-83EF-4FAC-B2C7-DF34A2514EDC}" type="presOf" srcId="{1C971D21-54CD-401E-A5AF-D31FA9443BCE}" destId="{4E8CBDCB-3ECA-45E8-85A5-08E9DD882100}" srcOrd="0" destOrd="0" presId="urn:microsoft.com/office/officeart/2005/8/layout/radial5"/>
    <dgm:cxn modelId="{3436C244-5BB4-4C9B-A13A-3BB949A0032E}" type="presOf" srcId="{72DCD558-1569-4EF3-A310-BE12BC1FCC84}" destId="{20F6DDCC-E899-4002-86CE-696AE087738A}" srcOrd="0" destOrd="0" presId="urn:microsoft.com/office/officeart/2005/8/layout/radial5"/>
    <dgm:cxn modelId="{15E30EC1-E0E6-41B7-A54A-4E55DA2EE8BE}" type="presOf" srcId="{E65B28C5-7804-4BCF-AB03-47D58720D610}" destId="{26C791CF-3664-4390-AC0E-68F2837A49D9}" srcOrd="1" destOrd="0" presId="urn:microsoft.com/office/officeart/2005/8/layout/radial5"/>
    <dgm:cxn modelId="{BD70E3CF-1732-4F6E-A76D-7CC0C98131F3}" type="presParOf" srcId="{26AA5AFB-94C3-442A-A894-9C4034A47C39}" destId="{746D5035-DFA1-4ED5-B570-473FA70EFF10}" srcOrd="0" destOrd="0" presId="urn:microsoft.com/office/officeart/2005/8/layout/radial5"/>
    <dgm:cxn modelId="{9D06828E-B95A-401E-8663-640B0AE4E88E}" type="presParOf" srcId="{26AA5AFB-94C3-442A-A894-9C4034A47C39}" destId="{20F6DDCC-E899-4002-86CE-696AE087738A}" srcOrd="1" destOrd="0" presId="urn:microsoft.com/office/officeart/2005/8/layout/radial5"/>
    <dgm:cxn modelId="{FFB1FD06-5A96-4136-9857-F1D65BDBC3DF}" type="presParOf" srcId="{20F6DDCC-E899-4002-86CE-696AE087738A}" destId="{1B2014A2-8A18-4CA8-A57E-7A9C2AC915E2}" srcOrd="0" destOrd="0" presId="urn:microsoft.com/office/officeart/2005/8/layout/radial5"/>
    <dgm:cxn modelId="{7445BE78-84D4-4DAE-A532-7132AEC3E38C}" type="presParOf" srcId="{26AA5AFB-94C3-442A-A894-9C4034A47C39}" destId="{A30547A5-3C74-4E77-8D04-A56484EC9126}" srcOrd="2" destOrd="0" presId="urn:microsoft.com/office/officeart/2005/8/layout/radial5"/>
    <dgm:cxn modelId="{88206D84-F26F-4FA4-B7F9-1420825BC9E8}" type="presParOf" srcId="{26AA5AFB-94C3-442A-A894-9C4034A47C39}" destId="{0F1C30AF-F856-42AA-8425-0FEB200D4591}" srcOrd="3" destOrd="0" presId="urn:microsoft.com/office/officeart/2005/8/layout/radial5"/>
    <dgm:cxn modelId="{51E424CB-F036-473E-A675-139BCBC5C36C}" type="presParOf" srcId="{0F1C30AF-F856-42AA-8425-0FEB200D4591}" destId="{B5039186-3041-419C-B4FC-05C61C941366}" srcOrd="0" destOrd="0" presId="urn:microsoft.com/office/officeart/2005/8/layout/radial5"/>
    <dgm:cxn modelId="{400DF627-1786-4E25-A74C-25DF1D09897E}" type="presParOf" srcId="{26AA5AFB-94C3-442A-A894-9C4034A47C39}" destId="{9BEDE5DA-E295-47FC-8436-DBAFB1EE5325}" srcOrd="4" destOrd="0" presId="urn:microsoft.com/office/officeart/2005/8/layout/radial5"/>
    <dgm:cxn modelId="{09384F18-AE82-43AE-87AD-C10471EA48FD}" type="presParOf" srcId="{26AA5AFB-94C3-442A-A894-9C4034A47C39}" destId="{0EEFA217-1648-488C-BDDA-B022A1845D69}" srcOrd="5" destOrd="0" presId="urn:microsoft.com/office/officeart/2005/8/layout/radial5"/>
    <dgm:cxn modelId="{D85C3F61-3AF8-4FEB-817E-3C16D9F470D6}" type="presParOf" srcId="{0EEFA217-1648-488C-BDDA-B022A1845D69}" destId="{83F41A37-7C5B-4767-B0E2-514154A41362}" srcOrd="0" destOrd="0" presId="urn:microsoft.com/office/officeart/2005/8/layout/radial5"/>
    <dgm:cxn modelId="{290DEB31-6789-43DC-9E30-C72C82DCADB7}" type="presParOf" srcId="{26AA5AFB-94C3-442A-A894-9C4034A47C39}" destId="{4E8CBDCB-3ECA-45E8-85A5-08E9DD882100}" srcOrd="6" destOrd="0" presId="urn:microsoft.com/office/officeart/2005/8/layout/radial5"/>
    <dgm:cxn modelId="{F5CA1362-919F-420E-9C5B-41B57EEEF2D1}" type="presParOf" srcId="{26AA5AFB-94C3-442A-A894-9C4034A47C39}" destId="{4CE24F84-3672-422B-BDE2-A5342CFF6252}" srcOrd="7" destOrd="0" presId="urn:microsoft.com/office/officeart/2005/8/layout/radial5"/>
    <dgm:cxn modelId="{04638F66-54BF-4ABC-855A-D1A80F5001F4}" type="presParOf" srcId="{4CE24F84-3672-422B-BDE2-A5342CFF6252}" destId="{26C791CF-3664-4390-AC0E-68F2837A49D9}" srcOrd="0" destOrd="0" presId="urn:microsoft.com/office/officeart/2005/8/layout/radial5"/>
    <dgm:cxn modelId="{5E16DD6D-C61D-412A-B693-1343CF960752}" type="presParOf" srcId="{26AA5AFB-94C3-442A-A894-9C4034A47C39}" destId="{EFF7E350-647C-4670-BB6F-D43052E141C7}" srcOrd="8" destOrd="0" presId="urn:microsoft.com/office/officeart/2005/8/layout/radial5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558B16-9106-4E94-9ECD-B25020FCEA54}" type="doc">
      <dgm:prSet loTypeId="urn:microsoft.com/office/officeart/2005/8/layout/hierarchy1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83C1D0-7DBE-4478-9583-0CEEAAC9C0D8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9734B760-55EE-4013-97DA-13BB7E7DAB1F}" type="parTrans" cxnId="{8B0CF1E6-F208-4B15-B382-10DA56638756}">
      <dgm:prSet/>
      <dgm:spPr/>
      <dgm:t>
        <a:bodyPr/>
        <a:lstStyle/>
        <a:p>
          <a:endParaRPr lang="ru-RU"/>
        </a:p>
      </dgm:t>
    </dgm:pt>
    <dgm:pt modelId="{224D541C-D751-4383-A8C3-D8CA71522596}" type="sibTrans" cxnId="{8B0CF1E6-F208-4B15-B382-10DA56638756}">
      <dgm:prSet/>
      <dgm:spPr/>
      <dgm:t>
        <a:bodyPr/>
        <a:lstStyle/>
        <a:p>
          <a:endParaRPr lang="ru-RU"/>
        </a:p>
      </dgm:t>
    </dgm:pt>
    <dgm:pt modelId="{D62ED397-BBB8-4276-AC13-218E3F1EBD9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75000"/>
                </a:schemeClr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rPr>
            <a:t>повышение уровня общей психолого-педагогической подготовки семьи </a:t>
          </a:r>
          <a:endParaRPr lang="ru-RU" sz="1800" b="1" dirty="0">
            <a:solidFill>
              <a:schemeClr val="accent6">
                <a:lumMod val="75000"/>
              </a:schemeClr>
            </a:solidFill>
            <a:latin typeface="Liberation Sans" pitchFamily="34" charset="0"/>
            <a:ea typeface="Liberation Sans" pitchFamily="34" charset="0"/>
            <a:cs typeface="Liberation Sans" pitchFamily="34" charset="0"/>
          </a:endParaRPr>
        </a:p>
      </dgm:t>
    </dgm:pt>
    <dgm:pt modelId="{A644B656-F1A3-40B3-B40A-6362823FAF77}" type="parTrans" cxnId="{6D67E8EA-4AD1-48CC-BE4E-CC5E2E4E0C35}">
      <dgm:prSet/>
      <dgm:spPr/>
      <dgm:t>
        <a:bodyPr/>
        <a:lstStyle/>
        <a:p>
          <a:endParaRPr lang="ru-RU"/>
        </a:p>
      </dgm:t>
    </dgm:pt>
    <dgm:pt modelId="{F8172091-2CAA-498A-82BD-BAA6D1DC7C46}" type="sibTrans" cxnId="{6D67E8EA-4AD1-48CC-BE4E-CC5E2E4E0C35}">
      <dgm:prSet/>
      <dgm:spPr/>
      <dgm:t>
        <a:bodyPr/>
        <a:lstStyle/>
        <a:p>
          <a:endParaRPr lang="ru-RU"/>
        </a:p>
      </dgm:t>
    </dgm:pt>
    <dgm:pt modelId="{CD3CA219-5281-47CB-85EB-361C8BA354A9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75000"/>
                </a:schemeClr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rPr>
            <a:t>определение и передача положительного опыта семейных отношений </a:t>
          </a:r>
          <a:endParaRPr lang="ru-RU" sz="1800" b="1" dirty="0">
            <a:solidFill>
              <a:schemeClr val="accent6">
                <a:lumMod val="75000"/>
              </a:schemeClr>
            </a:solidFill>
            <a:latin typeface="Liberation Sans" pitchFamily="34" charset="0"/>
            <a:ea typeface="Liberation Sans" pitchFamily="34" charset="0"/>
            <a:cs typeface="Liberation Sans" pitchFamily="34" charset="0"/>
          </a:endParaRPr>
        </a:p>
      </dgm:t>
    </dgm:pt>
    <dgm:pt modelId="{07F69B79-67DA-4622-9A8A-AC77CF74BCFC}" type="parTrans" cxnId="{F5B4A0F0-2B82-4F66-876D-7ECF4C1E9EB2}">
      <dgm:prSet/>
      <dgm:spPr/>
      <dgm:t>
        <a:bodyPr/>
        <a:lstStyle/>
        <a:p>
          <a:endParaRPr lang="ru-RU"/>
        </a:p>
      </dgm:t>
    </dgm:pt>
    <dgm:pt modelId="{5C09A476-3908-4028-A6BD-5C916785BF89}" type="sibTrans" cxnId="{F5B4A0F0-2B82-4F66-876D-7ECF4C1E9EB2}">
      <dgm:prSet/>
      <dgm:spPr/>
      <dgm:t>
        <a:bodyPr/>
        <a:lstStyle/>
        <a:p>
          <a:endParaRPr lang="ru-RU"/>
        </a:p>
      </dgm:t>
    </dgm:pt>
    <dgm:pt modelId="{1F85C01B-80CA-4B03-90E2-61ECF2D1550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75000"/>
                </a:schemeClr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rPr>
            <a:t>помощь в адаптации малышей</a:t>
          </a:r>
          <a:endParaRPr lang="ru-RU" sz="1800" b="1" dirty="0">
            <a:solidFill>
              <a:schemeClr val="accent6">
                <a:lumMod val="75000"/>
              </a:schemeClr>
            </a:solidFill>
            <a:latin typeface="Liberation Sans" pitchFamily="34" charset="0"/>
            <a:ea typeface="Liberation Sans" pitchFamily="34" charset="0"/>
            <a:cs typeface="Liberation Sans" pitchFamily="34" charset="0"/>
          </a:endParaRPr>
        </a:p>
      </dgm:t>
    </dgm:pt>
    <dgm:pt modelId="{67F61138-CC84-469D-B7FB-ACB927083739}" type="parTrans" cxnId="{7E050375-5465-476D-9220-40F0446AF62D}">
      <dgm:prSet/>
      <dgm:spPr/>
      <dgm:t>
        <a:bodyPr/>
        <a:lstStyle/>
        <a:p>
          <a:endParaRPr lang="ru-RU"/>
        </a:p>
      </dgm:t>
    </dgm:pt>
    <dgm:pt modelId="{37B93A36-A11A-45B5-8B7F-FE5C6F41812D}" type="sibTrans" cxnId="{7E050375-5465-476D-9220-40F0446AF62D}">
      <dgm:prSet/>
      <dgm:spPr/>
      <dgm:t>
        <a:bodyPr/>
        <a:lstStyle/>
        <a:p>
          <a:endParaRPr lang="ru-RU"/>
        </a:p>
      </dgm:t>
    </dgm:pt>
    <dgm:pt modelId="{9076ABF5-94F7-4330-95F3-7E4D54436230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75000"/>
                </a:schemeClr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rPr>
            <a:t>содействие в вопросах сплочения коллектива родителей</a:t>
          </a:r>
          <a:endParaRPr lang="ru-RU" sz="1800" b="1" dirty="0">
            <a:solidFill>
              <a:schemeClr val="accent6">
                <a:lumMod val="75000"/>
              </a:schemeClr>
            </a:solidFill>
            <a:latin typeface="Liberation Sans" pitchFamily="34" charset="0"/>
            <a:ea typeface="Liberation Sans" pitchFamily="34" charset="0"/>
            <a:cs typeface="Liberation Sans" pitchFamily="34" charset="0"/>
          </a:endParaRPr>
        </a:p>
      </dgm:t>
    </dgm:pt>
    <dgm:pt modelId="{568B7117-8F73-4F86-8079-0D4379C6F796}" type="parTrans" cxnId="{6F9E9F48-D3F8-469F-AC0A-8F33CD667FC6}">
      <dgm:prSet/>
      <dgm:spPr/>
      <dgm:t>
        <a:bodyPr/>
        <a:lstStyle/>
        <a:p>
          <a:endParaRPr lang="ru-RU"/>
        </a:p>
      </dgm:t>
    </dgm:pt>
    <dgm:pt modelId="{4A8E556E-F189-443C-AE1A-36629E3C377F}" type="sibTrans" cxnId="{6F9E9F48-D3F8-469F-AC0A-8F33CD667FC6}">
      <dgm:prSet/>
      <dgm:spPr/>
      <dgm:t>
        <a:bodyPr/>
        <a:lstStyle/>
        <a:p>
          <a:endParaRPr lang="ru-RU"/>
        </a:p>
      </dgm:t>
    </dgm:pt>
    <dgm:pt modelId="{F36348D0-2C4B-46C1-A437-63E5F89CA3B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accent6">
                  <a:lumMod val="75000"/>
                </a:schemeClr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rPr>
            <a:t>установление равноправных отношений между семьёй и детским садом </a:t>
          </a:r>
          <a:endParaRPr lang="ru-RU" sz="1800" b="1" dirty="0">
            <a:solidFill>
              <a:schemeClr val="accent6">
                <a:lumMod val="75000"/>
              </a:schemeClr>
            </a:solidFill>
            <a:latin typeface="Liberation Sans" pitchFamily="34" charset="0"/>
            <a:ea typeface="Liberation Sans" pitchFamily="34" charset="0"/>
            <a:cs typeface="Liberation Sans" pitchFamily="34" charset="0"/>
          </a:endParaRPr>
        </a:p>
      </dgm:t>
    </dgm:pt>
    <dgm:pt modelId="{BA83D61E-8284-4EE0-812D-C154CD52F3EA}" type="parTrans" cxnId="{37D60EC3-04B5-4315-A5C2-FA3067B91CDA}">
      <dgm:prSet/>
      <dgm:spPr/>
      <dgm:t>
        <a:bodyPr/>
        <a:lstStyle/>
        <a:p>
          <a:endParaRPr lang="ru-RU"/>
        </a:p>
      </dgm:t>
    </dgm:pt>
    <dgm:pt modelId="{F7966953-C9D4-41B1-ACF0-6E33ECF013A5}" type="sibTrans" cxnId="{37D60EC3-04B5-4315-A5C2-FA3067B91CDA}">
      <dgm:prSet/>
      <dgm:spPr/>
      <dgm:t>
        <a:bodyPr/>
        <a:lstStyle/>
        <a:p>
          <a:endParaRPr lang="ru-RU"/>
        </a:p>
      </dgm:t>
    </dgm:pt>
    <dgm:pt modelId="{9D8EF266-98FC-409E-8EDA-6AE1036BB2F5}" type="pres">
      <dgm:prSet presAssocID="{A0558B16-9106-4E94-9ECD-B25020FCEA5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98BEF6C-5576-4505-998A-1D32C5221CC7}" type="pres">
      <dgm:prSet presAssocID="{0C83C1D0-7DBE-4478-9583-0CEEAAC9C0D8}" presName="hierRoot1" presStyleCnt="0"/>
      <dgm:spPr/>
    </dgm:pt>
    <dgm:pt modelId="{E46B5B7F-0AB2-4355-BF54-7C1B68A26E7F}" type="pres">
      <dgm:prSet presAssocID="{0C83C1D0-7DBE-4478-9583-0CEEAAC9C0D8}" presName="composite" presStyleCnt="0"/>
      <dgm:spPr/>
    </dgm:pt>
    <dgm:pt modelId="{641B8022-FD4C-406B-AB42-0D940B561E48}" type="pres">
      <dgm:prSet presAssocID="{0C83C1D0-7DBE-4478-9583-0CEEAAC9C0D8}" presName="background" presStyleLbl="node0" presStyleIdx="0" presStyleCnt="1"/>
      <dgm:spPr/>
    </dgm:pt>
    <dgm:pt modelId="{7B8BDB00-C90C-4FDB-A8C7-A488064E3145}" type="pres">
      <dgm:prSet presAssocID="{0C83C1D0-7DBE-4478-9583-0CEEAAC9C0D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6B3ABD1-9AAA-4474-8273-477A59F2E9B8}" type="pres">
      <dgm:prSet presAssocID="{0C83C1D0-7DBE-4478-9583-0CEEAAC9C0D8}" presName="hierChild2" presStyleCnt="0"/>
      <dgm:spPr/>
    </dgm:pt>
    <dgm:pt modelId="{F26A0499-BCA5-4602-825F-653612A7245E}" type="pres">
      <dgm:prSet presAssocID="{A644B656-F1A3-40B3-B40A-6362823FAF77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7D2ED90-E4E0-450C-BD4B-C989BA7C561C}" type="pres">
      <dgm:prSet presAssocID="{D62ED397-BBB8-4276-AC13-218E3F1EBD9D}" presName="hierRoot2" presStyleCnt="0"/>
      <dgm:spPr/>
    </dgm:pt>
    <dgm:pt modelId="{F66753BB-4C7B-4C52-8698-31F6AC5C12A1}" type="pres">
      <dgm:prSet presAssocID="{D62ED397-BBB8-4276-AC13-218E3F1EBD9D}" presName="composite2" presStyleCnt="0"/>
      <dgm:spPr/>
    </dgm:pt>
    <dgm:pt modelId="{CA4FEF24-AF55-4D0E-809A-28ED31DCCCF9}" type="pres">
      <dgm:prSet presAssocID="{D62ED397-BBB8-4276-AC13-218E3F1EBD9D}" presName="background2" presStyleLbl="node2" presStyleIdx="0" presStyleCnt="2"/>
      <dgm:spPr/>
    </dgm:pt>
    <dgm:pt modelId="{DDF8DF57-DB1A-4400-9C69-73BEF99B7D13}" type="pres">
      <dgm:prSet presAssocID="{D62ED397-BBB8-4276-AC13-218E3F1EBD9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2C1878F-789E-4F3D-AA9C-D38E0A9270AA}" type="pres">
      <dgm:prSet presAssocID="{D62ED397-BBB8-4276-AC13-218E3F1EBD9D}" presName="hierChild3" presStyleCnt="0"/>
      <dgm:spPr/>
    </dgm:pt>
    <dgm:pt modelId="{88DD20D3-CA37-4E4F-9DBD-7627F1853E06}" type="pres">
      <dgm:prSet presAssocID="{07F69B79-67DA-4622-9A8A-AC77CF74BCFC}" presName="Name17" presStyleLbl="parChTrans1D3" presStyleIdx="0" presStyleCnt="3"/>
      <dgm:spPr/>
      <dgm:t>
        <a:bodyPr/>
        <a:lstStyle/>
        <a:p>
          <a:endParaRPr lang="ru-RU"/>
        </a:p>
      </dgm:t>
    </dgm:pt>
    <dgm:pt modelId="{D1EBFA99-8699-4B32-B709-14742E8C5039}" type="pres">
      <dgm:prSet presAssocID="{CD3CA219-5281-47CB-85EB-361C8BA354A9}" presName="hierRoot3" presStyleCnt="0"/>
      <dgm:spPr/>
    </dgm:pt>
    <dgm:pt modelId="{036401E0-45E7-4FAB-99B1-B112E2322A8E}" type="pres">
      <dgm:prSet presAssocID="{CD3CA219-5281-47CB-85EB-361C8BA354A9}" presName="composite3" presStyleCnt="0"/>
      <dgm:spPr/>
    </dgm:pt>
    <dgm:pt modelId="{3D975375-DC0C-4E9D-8FA7-76F83EB2E46C}" type="pres">
      <dgm:prSet presAssocID="{CD3CA219-5281-47CB-85EB-361C8BA354A9}" presName="background3" presStyleLbl="node3" presStyleIdx="0" presStyleCnt="3"/>
      <dgm:spPr/>
    </dgm:pt>
    <dgm:pt modelId="{3FD65AA8-8D46-41A2-A132-648F5DD4F7A3}" type="pres">
      <dgm:prSet presAssocID="{CD3CA219-5281-47CB-85EB-361C8BA354A9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040BFE6-A299-4B42-A507-4BBCF4F21AD1}" type="pres">
      <dgm:prSet presAssocID="{CD3CA219-5281-47CB-85EB-361C8BA354A9}" presName="hierChild4" presStyleCnt="0"/>
      <dgm:spPr/>
    </dgm:pt>
    <dgm:pt modelId="{AA23E574-B0BC-4A2D-8608-279C5372C365}" type="pres">
      <dgm:prSet presAssocID="{67F61138-CC84-469D-B7FB-ACB927083739}" presName="Name17" presStyleLbl="parChTrans1D3" presStyleIdx="1" presStyleCnt="3"/>
      <dgm:spPr/>
      <dgm:t>
        <a:bodyPr/>
        <a:lstStyle/>
        <a:p>
          <a:endParaRPr lang="ru-RU"/>
        </a:p>
      </dgm:t>
    </dgm:pt>
    <dgm:pt modelId="{0D9DE578-79E4-4759-91AF-EDC71FEC3A7D}" type="pres">
      <dgm:prSet presAssocID="{1F85C01B-80CA-4B03-90E2-61ECF2D15501}" presName="hierRoot3" presStyleCnt="0"/>
      <dgm:spPr/>
    </dgm:pt>
    <dgm:pt modelId="{9F7F9122-1F88-4D97-AAA6-E85BA9426055}" type="pres">
      <dgm:prSet presAssocID="{1F85C01B-80CA-4B03-90E2-61ECF2D15501}" presName="composite3" presStyleCnt="0"/>
      <dgm:spPr/>
    </dgm:pt>
    <dgm:pt modelId="{6FE5F0C7-4871-4675-8D2E-1D7EB8242B95}" type="pres">
      <dgm:prSet presAssocID="{1F85C01B-80CA-4B03-90E2-61ECF2D15501}" presName="background3" presStyleLbl="node3" presStyleIdx="1" presStyleCnt="3"/>
      <dgm:spPr/>
    </dgm:pt>
    <dgm:pt modelId="{2A8B83B7-EAED-4529-A477-C0E7445149EC}" type="pres">
      <dgm:prSet presAssocID="{1F85C01B-80CA-4B03-90E2-61ECF2D15501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28A2545-F8E0-4372-8CF9-D0DDDED02A5A}" type="pres">
      <dgm:prSet presAssocID="{1F85C01B-80CA-4B03-90E2-61ECF2D15501}" presName="hierChild4" presStyleCnt="0"/>
      <dgm:spPr/>
    </dgm:pt>
    <dgm:pt modelId="{73288505-B5C7-480D-A2B0-74971AB3CAA0}" type="pres">
      <dgm:prSet presAssocID="{568B7117-8F73-4F86-8079-0D4379C6F796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CFAE139-8D20-4531-83A9-FDA3D18ED277}" type="pres">
      <dgm:prSet presAssocID="{9076ABF5-94F7-4330-95F3-7E4D54436230}" presName="hierRoot2" presStyleCnt="0"/>
      <dgm:spPr/>
    </dgm:pt>
    <dgm:pt modelId="{C1B164C1-B2D3-45F8-9D52-36C5322339EF}" type="pres">
      <dgm:prSet presAssocID="{9076ABF5-94F7-4330-95F3-7E4D54436230}" presName="composite2" presStyleCnt="0"/>
      <dgm:spPr/>
    </dgm:pt>
    <dgm:pt modelId="{BF58D11A-78CC-4D4B-A2FF-1FA0F9C04484}" type="pres">
      <dgm:prSet presAssocID="{9076ABF5-94F7-4330-95F3-7E4D54436230}" presName="background2" presStyleLbl="node2" presStyleIdx="1" presStyleCnt="2"/>
      <dgm:spPr/>
    </dgm:pt>
    <dgm:pt modelId="{4759323C-41E5-4FD0-B351-2E3BF0DE2B82}" type="pres">
      <dgm:prSet presAssocID="{9076ABF5-94F7-4330-95F3-7E4D54436230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42BD5FC-4571-4A82-8100-C76A4F4549C8}" type="pres">
      <dgm:prSet presAssocID="{9076ABF5-94F7-4330-95F3-7E4D54436230}" presName="hierChild3" presStyleCnt="0"/>
      <dgm:spPr/>
    </dgm:pt>
    <dgm:pt modelId="{BAEBC0A8-7EED-42D1-8DDF-A47A631EE091}" type="pres">
      <dgm:prSet presAssocID="{BA83D61E-8284-4EE0-812D-C154CD52F3EA}" presName="Name17" presStyleLbl="parChTrans1D3" presStyleIdx="2" presStyleCnt="3"/>
      <dgm:spPr/>
      <dgm:t>
        <a:bodyPr/>
        <a:lstStyle/>
        <a:p>
          <a:endParaRPr lang="ru-RU"/>
        </a:p>
      </dgm:t>
    </dgm:pt>
    <dgm:pt modelId="{C46A40DB-0994-4EDA-B126-C2C437061034}" type="pres">
      <dgm:prSet presAssocID="{F36348D0-2C4B-46C1-A437-63E5F89CA3BD}" presName="hierRoot3" presStyleCnt="0"/>
      <dgm:spPr/>
    </dgm:pt>
    <dgm:pt modelId="{531EF3F8-379D-4284-B878-952ADB3FAFEA}" type="pres">
      <dgm:prSet presAssocID="{F36348D0-2C4B-46C1-A437-63E5F89CA3BD}" presName="composite3" presStyleCnt="0"/>
      <dgm:spPr/>
    </dgm:pt>
    <dgm:pt modelId="{66618763-93CD-432A-A9F8-96F5CB1CAA53}" type="pres">
      <dgm:prSet presAssocID="{F36348D0-2C4B-46C1-A437-63E5F89CA3BD}" presName="background3" presStyleLbl="node3" presStyleIdx="2" presStyleCnt="3"/>
      <dgm:spPr/>
    </dgm:pt>
    <dgm:pt modelId="{180DAE2E-C732-4573-A622-69B84125D8E5}" type="pres">
      <dgm:prSet presAssocID="{F36348D0-2C4B-46C1-A437-63E5F89CA3BD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414756-AD42-46B6-948C-7D707D7D5BF8}" type="pres">
      <dgm:prSet presAssocID="{F36348D0-2C4B-46C1-A437-63E5F89CA3BD}" presName="hierChild4" presStyleCnt="0"/>
      <dgm:spPr/>
    </dgm:pt>
  </dgm:ptLst>
  <dgm:cxnLst>
    <dgm:cxn modelId="{F14A7C18-08CC-47D1-A70E-949AABA00AD1}" type="presOf" srcId="{A644B656-F1A3-40B3-B40A-6362823FAF77}" destId="{F26A0499-BCA5-4602-825F-653612A7245E}" srcOrd="0" destOrd="0" presId="urn:microsoft.com/office/officeart/2005/8/layout/hierarchy1"/>
    <dgm:cxn modelId="{6F9E9F48-D3F8-469F-AC0A-8F33CD667FC6}" srcId="{0C83C1D0-7DBE-4478-9583-0CEEAAC9C0D8}" destId="{9076ABF5-94F7-4330-95F3-7E4D54436230}" srcOrd="1" destOrd="0" parTransId="{568B7117-8F73-4F86-8079-0D4379C6F796}" sibTransId="{4A8E556E-F189-443C-AE1A-36629E3C377F}"/>
    <dgm:cxn modelId="{825F323E-14DB-45C1-9361-5DCFE52564D1}" type="presOf" srcId="{D62ED397-BBB8-4276-AC13-218E3F1EBD9D}" destId="{DDF8DF57-DB1A-4400-9C69-73BEF99B7D13}" srcOrd="0" destOrd="0" presId="urn:microsoft.com/office/officeart/2005/8/layout/hierarchy1"/>
    <dgm:cxn modelId="{9AF588DE-93BE-41AD-A524-F87A1B9DAA97}" type="presOf" srcId="{BA83D61E-8284-4EE0-812D-C154CD52F3EA}" destId="{BAEBC0A8-7EED-42D1-8DDF-A47A631EE091}" srcOrd="0" destOrd="0" presId="urn:microsoft.com/office/officeart/2005/8/layout/hierarchy1"/>
    <dgm:cxn modelId="{2716E28D-9E4A-4973-93D4-152F2EFFD4A2}" type="presOf" srcId="{CD3CA219-5281-47CB-85EB-361C8BA354A9}" destId="{3FD65AA8-8D46-41A2-A132-648F5DD4F7A3}" srcOrd="0" destOrd="0" presId="urn:microsoft.com/office/officeart/2005/8/layout/hierarchy1"/>
    <dgm:cxn modelId="{AA5AB14C-F919-418D-8253-E1C24EA6E4E7}" type="presOf" srcId="{9076ABF5-94F7-4330-95F3-7E4D54436230}" destId="{4759323C-41E5-4FD0-B351-2E3BF0DE2B82}" srcOrd="0" destOrd="0" presId="urn:microsoft.com/office/officeart/2005/8/layout/hierarchy1"/>
    <dgm:cxn modelId="{A1DA99EC-0BBE-462F-B506-9B3A850D4FEB}" type="presOf" srcId="{568B7117-8F73-4F86-8079-0D4379C6F796}" destId="{73288505-B5C7-480D-A2B0-74971AB3CAA0}" srcOrd="0" destOrd="0" presId="urn:microsoft.com/office/officeart/2005/8/layout/hierarchy1"/>
    <dgm:cxn modelId="{878CB2E1-B2BB-4B81-A3DB-728C721BC80E}" type="presOf" srcId="{07F69B79-67DA-4622-9A8A-AC77CF74BCFC}" destId="{88DD20D3-CA37-4E4F-9DBD-7627F1853E06}" srcOrd="0" destOrd="0" presId="urn:microsoft.com/office/officeart/2005/8/layout/hierarchy1"/>
    <dgm:cxn modelId="{8B0CF1E6-F208-4B15-B382-10DA56638756}" srcId="{A0558B16-9106-4E94-9ECD-B25020FCEA54}" destId="{0C83C1D0-7DBE-4478-9583-0CEEAAC9C0D8}" srcOrd="0" destOrd="0" parTransId="{9734B760-55EE-4013-97DA-13BB7E7DAB1F}" sibTransId="{224D541C-D751-4383-A8C3-D8CA71522596}"/>
    <dgm:cxn modelId="{37D60EC3-04B5-4315-A5C2-FA3067B91CDA}" srcId="{9076ABF5-94F7-4330-95F3-7E4D54436230}" destId="{F36348D0-2C4B-46C1-A437-63E5F89CA3BD}" srcOrd="0" destOrd="0" parTransId="{BA83D61E-8284-4EE0-812D-C154CD52F3EA}" sibTransId="{F7966953-C9D4-41B1-ACF0-6E33ECF013A5}"/>
    <dgm:cxn modelId="{7851C9B5-7C55-46A7-A4A9-B37E9B73E7DE}" type="presOf" srcId="{F36348D0-2C4B-46C1-A437-63E5F89CA3BD}" destId="{180DAE2E-C732-4573-A622-69B84125D8E5}" srcOrd="0" destOrd="0" presId="urn:microsoft.com/office/officeart/2005/8/layout/hierarchy1"/>
    <dgm:cxn modelId="{6D67E8EA-4AD1-48CC-BE4E-CC5E2E4E0C35}" srcId="{0C83C1D0-7DBE-4478-9583-0CEEAAC9C0D8}" destId="{D62ED397-BBB8-4276-AC13-218E3F1EBD9D}" srcOrd="0" destOrd="0" parTransId="{A644B656-F1A3-40B3-B40A-6362823FAF77}" sibTransId="{F8172091-2CAA-498A-82BD-BAA6D1DC7C46}"/>
    <dgm:cxn modelId="{7E050375-5465-476D-9220-40F0446AF62D}" srcId="{D62ED397-BBB8-4276-AC13-218E3F1EBD9D}" destId="{1F85C01B-80CA-4B03-90E2-61ECF2D15501}" srcOrd="1" destOrd="0" parTransId="{67F61138-CC84-469D-B7FB-ACB927083739}" sibTransId="{37B93A36-A11A-45B5-8B7F-FE5C6F41812D}"/>
    <dgm:cxn modelId="{64AC495C-26C4-498F-8D3B-DA555A792990}" type="presOf" srcId="{67F61138-CC84-469D-B7FB-ACB927083739}" destId="{AA23E574-B0BC-4A2D-8608-279C5372C365}" srcOrd="0" destOrd="0" presId="urn:microsoft.com/office/officeart/2005/8/layout/hierarchy1"/>
    <dgm:cxn modelId="{1B571E73-23BD-4743-8736-44A8F31B38E2}" type="presOf" srcId="{A0558B16-9106-4E94-9ECD-B25020FCEA54}" destId="{9D8EF266-98FC-409E-8EDA-6AE1036BB2F5}" srcOrd="0" destOrd="0" presId="urn:microsoft.com/office/officeart/2005/8/layout/hierarchy1"/>
    <dgm:cxn modelId="{A748A957-FF1D-4927-A9D7-0697B92DB2D0}" type="presOf" srcId="{1F85C01B-80CA-4B03-90E2-61ECF2D15501}" destId="{2A8B83B7-EAED-4529-A477-C0E7445149EC}" srcOrd="0" destOrd="0" presId="urn:microsoft.com/office/officeart/2005/8/layout/hierarchy1"/>
    <dgm:cxn modelId="{7CA718F1-8B17-4628-8051-F47664702792}" type="presOf" srcId="{0C83C1D0-7DBE-4478-9583-0CEEAAC9C0D8}" destId="{7B8BDB00-C90C-4FDB-A8C7-A488064E3145}" srcOrd="0" destOrd="0" presId="urn:microsoft.com/office/officeart/2005/8/layout/hierarchy1"/>
    <dgm:cxn modelId="{F5B4A0F0-2B82-4F66-876D-7ECF4C1E9EB2}" srcId="{D62ED397-BBB8-4276-AC13-218E3F1EBD9D}" destId="{CD3CA219-5281-47CB-85EB-361C8BA354A9}" srcOrd="0" destOrd="0" parTransId="{07F69B79-67DA-4622-9A8A-AC77CF74BCFC}" sibTransId="{5C09A476-3908-4028-A6BD-5C916785BF89}"/>
    <dgm:cxn modelId="{BCBE5638-91C8-4AA1-930F-6FA0D0A8BD49}" type="presParOf" srcId="{9D8EF266-98FC-409E-8EDA-6AE1036BB2F5}" destId="{A98BEF6C-5576-4505-998A-1D32C5221CC7}" srcOrd="0" destOrd="0" presId="urn:microsoft.com/office/officeart/2005/8/layout/hierarchy1"/>
    <dgm:cxn modelId="{CDBEA95B-DBEB-4CF0-9B92-42E820358A43}" type="presParOf" srcId="{A98BEF6C-5576-4505-998A-1D32C5221CC7}" destId="{E46B5B7F-0AB2-4355-BF54-7C1B68A26E7F}" srcOrd="0" destOrd="0" presId="urn:microsoft.com/office/officeart/2005/8/layout/hierarchy1"/>
    <dgm:cxn modelId="{4BD5ECDF-4147-479E-BD66-60D96EBCA162}" type="presParOf" srcId="{E46B5B7F-0AB2-4355-BF54-7C1B68A26E7F}" destId="{641B8022-FD4C-406B-AB42-0D940B561E48}" srcOrd="0" destOrd="0" presId="urn:microsoft.com/office/officeart/2005/8/layout/hierarchy1"/>
    <dgm:cxn modelId="{4A09ADAA-F1E9-4A14-9E6E-2EF674E37B21}" type="presParOf" srcId="{E46B5B7F-0AB2-4355-BF54-7C1B68A26E7F}" destId="{7B8BDB00-C90C-4FDB-A8C7-A488064E3145}" srcOrd="1" destOrd="0" presId="urn:microsoft.com/office/officeart/2005/8/layout/hierarchy1"/>
    <dgm:cxn modelId="{D411528E-93B7-42AA-B317-3AE5D67F4DA9}" type="presParOf" srcId="{A98BEF6C-5576-4505-998A-1D32C5221CC7}" destId="{16B3ABD1-9AAA-4474-8273-477A59F2E9B8}" srcOrd="1" destOrd="0" presId="urn:microsoft.com/office/officeart/2005/8/layout/hierarchy1"/>
    <dgm:cxn modelId="{45B3FE91-B4E8-4198-B0E1-C8CD0235D77A}" type="presParOf" srcId="{16B3ABD1-9AAA-4474-8273-477A59F2E9B8}" destId="{F26A0499-BCA5-4602-825F-653612A7245E}" srcOrd="0" destOrd="0" presId="urn:microsoft.com/office/officeart/2005/8/layout/hierarchy1"/>
    <dgm:cxn modelId="{E23C8698-A84A-4BCC-A8ED-78396E3C7E26}" type="presParOf" srcId="{16B3ABD1-9AAA-4474-8273-477A59F2E9B8}" destId="{97D2ED90-E4E0-450C-BD4B-C989BA7C561C}" srcOrd="1" destOrd="0" presId="urn:microsoft.com/office/officeart/2005/8/layout/hierarchy1"/>
    <dgm:cxn modelId="{9CAF9956-8A7D-44AA-B985-A8D9EC56BBED}" type="presParOf" srcId="{97D2ED90-E4E0-450C-BD4B-C989BA7C561C}" destId="{F66753BB-4C7B-4C52-8698-31F6AC5C12A1}" srcOrd="0" destOrd="0" presId="urn:microsoft.com/office/officeart/2005/8/layout/hierarchy1"/>
    <dgm:cxn modelId="{65632556-10FF-4BFD-BC9E-7EB5E4F07F86}" type="presParOf" srcId="{F66753BB-4C7B-4C52-8698-31F6AC5C12A1}" destId="{CA4FEF24-AF55-4D0E-809A-28ED31DCCCF9}" srcOrd="0" destOrd="0" presId="urn:microsoft.com/office/officeart/2005/8/layout/hierarchy1"/>
    <dgm:cxn modelId="{7AEB3C55-4678-4DEE-945A-0FF88B664A8D}" type="presParOf" srcId="{F66753BB-4C7B-4C52-8698-31F6AC5C12A1}" destId="{DDF8DF57-DB1A-4400-9C69-73BEF99B7D13}" srcOrd="1" destOrd="0" presId="urn:microsoft.com/office/officeart/2005/8/layout/hierarchy1"/>
    <dgm:cxn modelId="{AFDB97D0-4471-4119-BB37-04C63864850F}" type="presParOf" srcId="{97D2ED90-E4E0-450C-BD4B-C989BA7C561C}" destId="{32C1878F-789E-4F3D-AA9C-D38E0A9270AA}" srcOrd="1" destOrd="0" presId="urn:microsoft.com/office/officeart/2005/8/layout/hierarchy1"/>
    <dgm:cxn modelId="{CD8D828D-3481-4CE5-997F-8A4F0AE48005}" type="presParOf" srcId="{32C1878F-789E-4F3D-AA9C-D38E0A9270AA}" destId="{88DD20D3-CA37-4E4F-9DBD-7627F1853E06}" srcOrd="0" destOrd="0" presId="urn:microsoft.com/office/officeart/2005/8/layout/hierarchy1"/>
    <dgm:cxn modelId="{EE0EAC94-8E13-486A-82AA-DA65951503FD}" type="presParOf" srcId="{32C1878F-789E-4F3D-AA9C-D38E0A9270AA}" destId="{D1EBFA99-8699-4B32-B709-14742E8C5039}" srcOrd="1" destOrd="0" presId="urn:microsoft.com/office/officeart/2005/8/layout/hierarchy1"/>
    <dgm:cxn modelId="{454A4B1F-9EE8-42A9-8D9E-5FBE983F7985}" type="presParOf" srcId="{D1EBFA99-8699-4B32-B709-14742E8C5039}" destId="{036401E0-45E7-4FAB-99B1-B112E2322A8E}" srcOrd="0" destOrd="0" presId="urn:microsoft.com/office/officeart/2005/8/layout/hierarchy1"/>
    <dgm:cxn modelId="{7B25B144-6FFA-4CB9-AAF9-BC1767A9C5F7}" type="presParOf" srcId="{036401E0-45E7-4FAB-99B1-B112E2322A8E}" destId="{3D975375-DC0C-4E9D-8FA7-76F83EB2E46C}" srcOrd="0" destOrd="0" presId="urn:microsoft.com/office/officeart/2005/8/layout/hierarchy1"/>
    <dgm:cxn modelId="{7D4DB860-9198-40F4-A0CA-D1C7D216341F}" type="presParOf" srcId="{036401E0-45E7-4FAB-99B1-B112E2322A8E}" destId="{3FD65AA8-8D46-41A2-A132-648F5DD4F7A3}" srcOrd="1" destOrd="0" presId="urn:microsoft.com/office/officeart/2005/8/layout/hierarchy1"/>
    <dgm:cxn modelId="{22805E52-88E1-4AFB-82CD-B2CE2DBBE257}" type="presParOf" srcId="{D1EBFA99-8699-4B32-B709-14742E8C5039}" destId="{7040BFE6-A299-4B42-A507-4BBCF4F21AD1}" srcOrd="1" destOrd="0" presId="urn:microsoft.com/office/officeart/2005/8/layout/hierarchy1"/>
    <dgm:cxn modelId="{5EC0133B-2BAD-487B-BEF3-69C8B2978705}" type="presParOf" srcId="{32C1878F-789E-4F3D-AA9C-D38E0A9270AA}" destId="{AA23E574-B0BC-4A2D-8608-279C5372C365}" srcOrd="2" destOrd="0" presId="urn:microsoft.com/office/officeart/2005/8/layout/hierarchy1"/>
    <dgm:cxn modelId="{504E20D1-368A-4CCF-A7A5-D203AD541395}" type="presParOf" srcId="{32C1878F-789E-4F3D-AA9C-D38E0A9270AA}" destId="{0D9DE578-79E4-4759-91AF-EDC71FEC3A7D}" srcOrd="3" destOrd="0" presId="urn:microsoft.com/office/officeart/2005/8/layout/hierarchy1"/>
    <dgm:cxn modelId="{AA141E78-02A8-49B9-B89B-42FB9282E731}" type="presParOf" srcId="{0D9DE578-79E4-4759-91AF-EDC71FEC3A7D}" destId="{9F7F9122-1F88-4D97-AAA6-E85BA9426055}" srcOrd="0" destOrd="0" presId="urn:microsoft.com/office/officeart/2005/8/layout/hierarchy1"/>
    <dgm:cxn modelId="{19483D97-29E8-4FD2-8972-06F66BF5BD39}" type="presParOf" srcId="{9F7F9122-1F88-4D97-AAA6-E85BA9426055}" destId="{6FE5F0C7-4871-4675-8D2E-1D7EB8242B95}" srcOrd="0" destOrd="0" presId="urn:microsoft.com/office/officeart/2005/8/layout/hierarchy1"/>
    <dgm:cxn modelId="{651DF238-0C83-4A64-850F-B649529E1347}" type="presParOf" srcId="{9F7F9122-1F88-4D97-AAA6-E85BA9426055}" destId="{2A8B83B7-EAED-4529-A477-C0E7445149EC}" srcOrd="1" destOrd="0" presId="urn:microsoft.com/office/officeart/2005/8/layout/hierarchy1"/>
    <dgm:cxn modelId="{694FF1B0-0AEF-4F4D-9DAB-45EAEB6853B0}" type="presParOf" srcId="{0D9DE578-79E4-4759-91AF-EDC71FEC3A7D}" destId="{B28A2545-F8E0-4372-8CF9-D0DDDED02A5A}" srcOrd="1" destOrd="0" presId="urn:microsoft.com/office/officeart/2005/8/layout/hierarchy1"/>
    <dgm:cxn modelId="{AE8EF113-F3DF-4E8E-B4EA-1673B6766043}" type="presParOf" srcId="{16B3ABD1-9AAA-4474-8273-477A59F2E9B8}" destId="{73288505-B5C7-480D-A2B0-74971AB3CAA0}" srcOrd="2" destOrd="0" presId="urn:microsoft.com/office/officeart/2005/8/layout/hierarchy1"/>
    <dgm:cxn modelId="{7A38EF03-A64A-4687-AFC6-FCF712BC32A0}" type="presParOf" srcId="{16B3ABD1-9AAA-4474-8273-477A59F2E9B8}" destId="{ACFAE139-8D20-4531-83A9-FDA3D18ED277}" srcOrd="3" destOrd="0" presId="urn:microsoft.com/office/officeart/2005/8/layout/hierarchy1"/>
    <dgm:cxn modelId="{479989B9-E5DA-4BF0-9AC4-DE4B167F2287}" type="presParOf" srcId="{ACFAE139-8D20-4531-83A9-FDA3D18ED277}" destId="{C1B164C1-B2D3-45F8-9D52-36C5322339EF}" srcOrd="0" destOrd="0" presId="urn:microsoft.com/office/officeart/2005/8/layout/hierarchy1"/>
    <dgm:cxn modelId="{BBF74976-FD4F-437E-8E0B-40A352038EB1}" type="presParOf" srcId="{C1B164C1-B2D3-45F8-9D52-36C5322339EF}" destId="{BF58D11A-78CC-4D4B-A2FF-1FA0F9C04484}" srcOrd="0" destOrd="0" presId="urn:microsoft.com/office/officeart/2005/8/layout/hierarchy1"/>
    <dgm:cxn modelId="{5E0C816F-5B0E-49D6-AC94-ED9F72D0B52D}" type="presParOf" srcId="{C1B164C1-B2D3-45F8-9D52-36C5322339EF}" destId="{4759323C-41E5-4FD0-B351-2E3BF0DE2B82}" srcOrd="1" destOrd="0" presId="urn:microsoft.com/office/officeart/2005/8/layout/hierarchy1"/>
    <dgm:cxn modelId="{BCE25A8A-167C-4150-AC7A-ADA0558B48D8}" type="presParOf" srcId="{ACFAE139-8D20-4531-83A9-FDA3D18ED277}" destId="{942BD5FC-4571-4A82-8100-C76A4F4549C8}" srcOrd="1" destOrd="0" presId="urn:microsoft.com/office/officeart/2005/8/layout/hierarchy1"/>
    <dgm:cxn modelId="{8470B34F-36B5-4A48-8B73-9305151682F8}" type="presParOf" srcId="{942BD5FC-4571-4A82-8100-C76A4F4549C8}" destId="{BAEBC0A8-7EED-42D1-8DDF-A47A631EE091}" srcOrd="0" destOrd="0" presId="urn:microsoft.com/office/officeart/2005/8/layout/hierarchy1"/>
    <dgm:cxn modelId="{2F8879D1-0A49-4700-B875-3A8EA7B7546D}" type="presParOf" srcId="{942BD5FC-4571-4A82-8100-C76A4F4549C8}" destId="{C46A40DB-0994-4EDA-B126-C2C437061034}" srcOrd="1" destOrd="0" presId="urn:microsoft.com/office/officeart/2005/8/layout/hierarchy1"/>
    <dgm:cxn modelId="{1503B262-F890-4F2C-9DE7-6A27D446CDCC}" type="presParOf" srcId="{C46A40DB-0994-4EDA-B126-C2C437061034}" destId="{531EF3F8-379D-4284-B878-952ADB3FAFEA}" srcOrd="0" destOrd="0" presId="urn:microsoft.com/office/officeart/2005/8/layout/hierarchy1"/>
    <dgm:cxn modelId="{B665193F-6CE5-470D-9C09-49D24FCC4D70}" type="presParOf" srcId="{531EF3F8-379D-4284-B878-952ADB3FAFEA}" destId="{66618763-93CD-432A-A9F8-96F5CB1CAA53}" srcOrd="0" destOrd="0" presId="urn:microsoft.com/office/officeart/2005/8/layout/hierarchy1"/>
    <dgm:cxn modelId="{207E0C8E-FC8C-44F4-8BE5-9A9DB540453E}" type="presParOf" srcId="{531EF3F8-379D-4284-B878-952ADB3FAFEA}" destId="{180DAE2E-C732-4573-A622-69B84125D8E5}" srcOrd="1" destOrd="0" presId="urn:microsoft.com/office/officeart/2005/8/layout/hierarchy1"/>
    <dgm:cxn modelId="{A17C53AE-F6C1-47F8-92A7-2A987C798966}" type="presParOf" srcId="{C46A40DB-0994-4EDA-B126-C2C437061034}" destId="{11414756-AD42-46B6-948C-7D707D7D5BF8}" srcOrd="1" destOrd="0" presId="urn:microsoft.com/office/officeart/2005/8/layout/hierarchy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Житкова\Desktop\родительский клуб\1660840033_2-kartinkin-net-p-fon-dlya-prezentatsii-deti-i-roditeli-kras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214290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МУНИЦИПАЛЬНОЕ БЮДЖЕТНОЕ ДОШКОЛЬНОЕ ОБРАЗОВАТЕЛЬНОЕ УЧРЕЖДЕНИЕ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«ДЕТСКИЙ САД «ГНЕЗДЫШКО»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Г.ТАРКО-САЛЕ ПУРОВСКИЙ РАЙОН</a:t>
            </a:r>
            <a:endParaRPr lang="ru-RU" b="1" dirty="0">
              <a:solidFill>
                <a:srgbClr val="0070C0"/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endParaRPr>
          </a:p>
        </p:txBody>
      </p:sp>
      <p:pic>
        <p:nvPicPr>
          <p:cNvPr id="1027" name="Picture 3" descr="C:\Users\Житкова\Desktop\работа\Logotip-Gnyezdyshko-_1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1500198" cy="1548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14480" y="2071678"/>
            <a:ext cx="62151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«РОДИТЕЛЬСКИЙ КЛУБ – </a:t>
            </a:r>
          </a:p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ИННОВАЦИОННАЯ ФОРМА ВЗАИМОДЕЙСТВИЯ ДОУ С СЕМЬЕЙ»</a:t>
            </a:r>
            <a:endParaRPr lang="ru-RU" sz="2800" b="1" i="1" dirty="0">
              <a:solidFill>
                <a:srgbClr val="0070C0"/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4857760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Подготовила: Житкова Т.Е.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6286520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2024</a:t>
            </a:r>
            <a:endParaRPr lang="ru-RU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2530" name="Picture 2" descr="C:\Users\Житкова\Desktop\родительский клуб\i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571480"/>
            <a:ext cx="5500694" cy="33374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1" name="Picture 3" descr="C:\Users\Житкова\Desktop\родительский клуб\i (2).jpg"/>
          <p:cNvPicPr>
            <a:picLocks noChangeAspect="1" noChangeArrowheads="1"/>
          </p:cNvPicPr>
          <p:nvPr/>
        </p:nvPicPr>
        <p:blipFill>
          <a:blip r:embed="rId4"/>
          <a:srcRect l="22656" b="5208"/>
          <a:stretch>
            <a:fillRect/>
          </a:stretch>
        </p:blipFill>
        <p:spPr bwMode="auto">
          <a:xfrm>
            <a:off x="4929190" y="2928934"/>
            <a:ext cx="3652755" cy="3357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532" name="Picture 4" descr="C:\Users\Житкова\Desktop\родительский клуб\i (1).jpg"/>
          <p:cNvPicPr>
            <a:picLocks noChangeAspect="1" noChangeArrowheads="1"/>
          </p:cNvPicPr>
          <p:nvPr/>
        </p:nvPicPr>
        <p:blipFill>
          <a:blip r:embed="rId5"/>
          <a:srcRect r="7692"/>
          <a:stretch>
            <a:fillRect/>
          </a:stretch>
        </p:blipFill>
        <p:spPr bwMode="auto">
          <a:xfrm>
            <a:off x="1000100" y="3571876"/>
            <a:ext cx="3429024" cy="2786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3554" name="Picture 2" descr="C:\Users\Житкова\Desktop\родительский клуб\Snimok-ekrana-2023_12_23-v-10.48.37_1000_fitted_to_widt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358346" cy="7065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4578" name="Picture 2" descr="C:\Users\Житкова\Desktop\родительский клуб\1703174205514_1000_fitted_to_width.jpg"/>
          <p:cNvPicPr>
            <a:picLocks noChangeAspect="1" noChangeArrowheads="1"/>
          </p:cNvPicPr>
          <p:nvPr/>
        </p:nvPicPr>
        <p:blipFill>
          <a:blip r:embed="rId3" cstate="print"/>
          <a:srcRect l="11121" t="14583" r="12509"/>
          <a:stretch>
            <a:fillRect/>
          </a:stretch>
        </p:blipFill>
        <p:spPr bwMode="auto">
          <a:xfrm>
            <a:off x="714348" y="714356"/>
            <a:ext cx="1724973" cy="25717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0" name="Picture 4" descr="C:\Users\Житкова\Desktop\родительский клуб\1703174205544_1000_fitted_to_width.jpg"/>
          <p:cNvPicPr>
            <a:picLocks noChangeAspect="1" noChangeArrowheads="1"/>
          </p:cNvPicPr>
          <p:nvPr/>
        </p:nvPicPr>
        <p:blipFill>
          <a:blip r:embed="rId4" cstate="print"/>
          <a:srcRect b="12765"/>
          <a:stretch>
            <a:fillRect/>
          </a:stretch>
        </p:blipFill>
        <p:spPr bwMode="auto">
          <a:xfrm>
            <a:off x="714348" y="3357562"/>
            <a:ext cx="2518801" cy="2928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4581" name="Picture 5" descr="C:\Users\Житкова\Desktop\родительский клуб\1703174205578_1000_fitted_to_widt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8992" y="1285860"/>
            <a:ext cx="5143504" cy="3857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5602" name="Picture 2" descr="C:\Users\Житкова\Desktop\родительский клуб\1703174205585_1000_fitted_to_width.jpg"/>
          <p:cNvPicPr>
            <a:picLocks noChangeAspect="1" noChangeArrowheads="1"/>
          </p:cNvPicPr>
          <p:nvPr/>
        </p:nvPicPr>
        <p:blipFill>
          <a:blip r:embed="rId3"/>
          <a:srcRect t="16666"/>
          <a:stretch>
            <a:fillRect/>
          </a:stretch>
        </p:blipFill>
        <p:spPr bwMode="auto">
          <a:xfrm>
            <a:off x="1857356" y="214290"/>
            <a:ext cx="5486423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03" name="Picture 3" descr="C:\Users\Житкова\Desktop\родительский клуб\1711990399427.jpg"/>
          <p:cNvPicPr>
            <a:picLocks noChangeAspect="1" noChangeArrowheads="1"/>
          </p:cNvPicPr>
          <p:nvPr/>
        </p:nvPicPr>
        <p:blipFill>
          <a:blip r:embed="rId4"/>
          <a:srcRect l="10416" t="13541"/>
          <a:stretch>
            <a:fillRect/>
          </a:stretch>
        </p:blipFill>
        <p:spPr bwMode="auto">
          <a:xfrm rot="21033524">
            <a:off x="1052237" y="2619208"/>
            <a:ext cx="3468124" cy="33471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3" descr="C:\Users\Житкова\Desktop\родительский клуб\1703174205529_1000_fitted_to_width.jpg"/>
          <p:cNvPicPr>
            <a:picLocks noChangeAspect="1" noChangeArrowheads="1"/>
          </p:cNvPicPr>
          <p:nvPr/>
        </p:nvPicPr>
        <p:blipFill>
          <a:blip r:embed="rId5" cstate="print"/>
          <a:srcRect t="13541" r="12509"/>
          <a:stretch>
            <a:fillRect/>
          </a:stretch>
        </p:blipFill>
        <p:spPr bwMode="auto">
          <a:xfrm rot="600401">
            <a:off x="5443240" y="2430187"/>
            <a:ext cx="2805459" cy="36955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6626" name="Picture 2" descr="C:\Users\Житкова\Desktop\родительский клуб\2023_10_30_17_29_45_1000_fitted_to_widt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8674" name="Picture 2" descr="C:\Users\Житкова\Desktop\родительский клуб\1698647658868_1000_fitted_to_wid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714356"/>
            <a:ext cx="3619493" cy="2714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8675" name="Picture 3" descr="C:\Users\Житкова\Desktop\родительский клуб\1698647658879_1000_fitted_to_width.jpg"/>
          <p:cNvPicPr>
            <a:picLocks noChangeAspect="1" noChangeArrowheads="1"/>
          </p:cNvPicPr>
          <p:nvPr/>
        </p:nvPicPr>
        <p:blipFill>
          <a:blip r:embed="rId4" cstate="print"/>
          <a:srcRect t="16666"/>
          <a:stretch>
            <a:fillRect/>
          </a:stretch>
        </p:blipFill>
        <p:spPr bwMode="auto">
          <a:xfrm>
            <a:off x="4572000" y="1142984"/>
            <a:ext cx="3922916" cy="43577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C:\Users\Житкова\Desktop\родительский клуб\1698647658890_1000_fitted_to_width.jpg"/>
          <p:cNvPicPr>
            <a:picLocks noChangeAspect="1" noChangeArrowheads="1"/>
          </p:cNvPicPr>
          <p:nvPr/>
        </p:nvPicPr>
        <p:blipFill>
          <a:blip r:embed="rId5" cstate="print"/>
          <a:srcRect r="24999"/>
          <a:stretch>
            <a:fillRect/>
          </a:stretch>
        </p:blipFill>
        <p:spPr bwMode="auto">
          <a:xfrm>
            <a:off x="1500166" y="3643314"/>
            <a:ext cx="2500330" cy="25003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7651" name="Picture 3" descr="C:\Users\Житкова\Desktop\родительский клуб\1698647658830_1000_fitted_to_widt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59966">
            <a:off x="772922" y="2100561"/>
            <a:ext cx="3001146" cy="40005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7650" name="Picture 2" descr="C:\Users\Житкова\Desktop\родительский клуб\1698647658819_1000_fitted_to_widt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69210">
            <a:off x="1965320" y="1539678"/>
            <a:ext cx="6858016" cy="19408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Житкова\Desktop\родительский клуб\1660840033_2-kartinkin-net-p-fon-dlya-prezentatsii-deti-i-roditeli-kras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7" name="Picture 3" descr="C:\Users\Житкова\Desktop\работа\Logotip-Gnyezdyshko-_1_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14290"/>
            <a:ext cx="1500198" cy="1548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1714480" y="714356"/>
            <a:ext cx="621510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i="1" dirty="0" smtClean="0">
                <a:solidFill>
                  <a:srgbClr val="00B050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Спасибо</a:t>
            </a:r>
          </a:p>
          <a:p>
            <a:pPr algn="ctr"/>
            <a:r>
              <a:rPr lang="ru-RU" sz="7200" b="1" i="1" dirty="0" smtClean="0">
                <a:solidFill>
                  <a:srgbClr val="00B050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за</a:t>
            </a:r>
          </a:p>
          <a:p>
            <a:pPr algn="ctr"/>
            <a:r>
              <a:rPr lang="ru-RU" sz="7200" b="1" i="1" dirty="0" smtClean="0">
                <a:solidFill>
                  <a:srgbClr val="00B050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внимание!</a:t>
            </a:r>
          </a:p>
          <a:p>
            <a:pPr algn="ctr"/>
            <a:endParaRPr lang="ru-RU" sz="7200" b="1" i="1" dirty="0">
              <a:solidFill>
                <a:srgbClr val="00B050"/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051" name="Picture 3" descr="C:\Users\Житкова\Desktop\родительский клуб\1711990399427.jpg"/>
          <p:cNvPicPr>
            <a:picLocks noChangeAspect="1" noChangeArrowheads="1"/>
          </p:cNvPicPr>
          <p:nvPr/>
        </p:nvPicPr>
        <p:blipFill>
          <a:blip r:embed="rId3"/>
          <a:srcRect l="3571" t="12500"/>
          <a:stretch>
            <a:fillRect/>
          </a:stretch>
        </p:blipFill>
        <p:spPr bwMode="auto">
          <a:xfrm>
            <a:off x="857224" y="1785926"/>
            <a:ext cx="3700199" cy="33575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214414" y="785794"/>
            <a:ext cx="6643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РОДИТЕЛЬСКИЙ КЛУБ</a:t>
            </a:r>
            <a:endParaRPr lang="ru-RU" sz="2800" b="1" dirty="0">
              <a:solidFill>
                <a:srgbClr val="00B050"/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endParaRPr>
          </a:p>
        </p:txBody>
      </p:sp>
      <p:sp>
        <p:nvSpPr>
          <p:cNvPr id="5" name="Двойная стрелка влево/вправо 4"/>
          <p:cNvSpPr/>
          <p:nvPr/>
        </p:nvSpPr>
        <p:spPr>
          <a:xfrm>
            <a:off x="4714876" y="3143248"/>
            <a:ext cx="1500198" cy="92869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53" name="AutoShape 5" descr="Centro De Mulheres fundo png &amp; imagem png - De mãos dadas aperto de mão, em  Lower Hutt Centro de Mulheres - lado png transparente gráti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/>
          <a:srcRect l="9883" t="31250" r="40154" b="16015"/>
          <a:stretch>
            <a:fillRect/>
          </a:stretch>
        </p:blipFill>
        <p:spPr bwMode="auto">
          <a:xfrm rot="5400000">
            <a:off x="5527814" y="2401748"/>
            <a:ext cx="3731974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graphicFrame>
        <p:nvGraphicFramePr>
          <p:cNvPr id="3" name="Схема 2"/>
          <p:cNvGraphicFramePr/>
          <p:nvPr/>
        </p:nvGraphicFramePr>
        <p:xfrm>
          <a:off x="571472" y="428604"/>
          <a:ext cx="8072494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graphicFrame>
        <p:nvGraphicFramePr>
          <p:cNvPr id="4" name="Схема 3"/>
          <p:cNvGraphicFramePr/>
          <p:nvPr/>
        </p:nvGraphicFramePr>
        <p:xfrm>
          <a:off x="428596" y="571480"/>
          <a:ext cx="8215370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 l="59334" t="43164" r="9370" b="22656"/>
          <a:stretch>
            <a:fillRect/>
          </a:stretch>
        </p:blipFill>
        <p:spPr bwMode="auto">
          <a:xfrm>
            <a:off x="4500562" y="3643314"/>
            <a:ext cx="4071966" cy="2500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C:\Users\Житкова\Desktop\родительский клуб\IMG_0702.jpg"/>
          <p:cNvPicPr>
            <a:picLocks noChangeAspect="1" noChangeArrowheads="1"/>
          </p:cNvPicPr>
          <p:nvPr/>
        </p:nvPicPr>
        <p:blipFill>
          <a:blip r:embed="rId4" cstate="print"/>
          <a:srcRect l="18750" r="7812" b="14285"/>
          <a:stretch>
            <a:fillRect/>
          </a:stretch>
        </p:blipFill>
        <p:spPr bwMode="auto">
          <a:xfrm>
            <a:off x="928662" y="714356"/>
            <a:ext cx="5095271" cy="24717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Двойная стрелка влево/вверх 5"/>
          <p:cNvSpPr/>
          <p:nvPr/>
        </p:nvSpPr>
        <p:spPr>
          <a:xfrm rot="16200000">
            <a:off x="6107917" y="1464455"/>
            <a:ext cx="2143140" cy="2214578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12-конечная звезда 6"/>
          <p:cNvSpPr/>
          <p:nvPr/>
        </p:nvSpPr>
        <p:spPr>
          <a:xfrm>
            <a:off x="1500166" y="3786190"/>
            <a:ext cx="2571768" cy="2214578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857356" y="4429132"/>
            <a:ext cx="17859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1 раз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Liberation Sans" pitchFamily="34" charset="0"/>
                <a:ea typeface="Liberation Sans" pitchFamily="34" charset="0"/>
                <a:cs typeface="Liberation Sans" pitchFamily="34" charset="0"/>
              </a:rPr>
              <a:t> в месяц</a:t>
            </a:r>
            <a:endParaRPr lang="ru-RU" sz="2800" b="1" dirty="0">
              <a:solidFill>
                <a:schemeClr val="bg1"/>
              </a:solidFill>
              <a:latin typeface="Liberation Sans" pitchFamily="34" charset="0"/>
              <a:ea typeface="Liberation Sans" pitchFamily="34" charset="0"/>
              <a:cs typeface="Liberation San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3073" name="Picture 1" descr="C:\Users\Житкова\Desktop\родительский клуб\i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7" y="571672"/>
            <a:ext cx="5628171" cy="5643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19458" name="Picture 2" descr="C:\Users\Житкова\Desktop\родительский клуб\1711990399343.jpg"/>
          <p:cNvPicPr>
            <a:picLocks noChangeAspect="1" noChangeArrowheads="1"/>
          </p:cNvPicPr>
          <p:nvPr/>
        </p:nvPicPr>
        <p:blipFill>
          <a:blip r:embed="rId3"/>
          <a:srcRect l="3906" t="14583" r="17969"/>
          <a:stretch>
            <a:fillRect/>
          </a:stretch>
        </p:blipFill>
        <p:spPr bwMode="auto">
          <a:xfrm>
            <a:off x="642910" y="571480"/>
            <a:ext cx="3429024" cy="28117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459" name="Picture 3" descr="C:\Users\Житкова\Desktop\родительский клуб\171199039937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071546"/>
            <a:ext cx="3429006" cy="4572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460" name="Picture 4" descr="C:\Users\Житкова\Desktop\родительский клуб\1711990399397.jpg"/>
          <p:cNvPicPr>
            <a:picLocks noChangeAspect="1" noChangeArrowheads="1"/>
          </p:cNvPicPr>
          <p:nvPr/>
        </p:nvPicPr>
        <p:blipFill>
          <a:blip r:embed="rId5"/>
          <a:srcRect r="8593"/>
          <a:stretch>
            <a:fillRect/>
          </a:stretch>
        </p:blipFill>
        <p:spPr bwMode="auto">
          <a:xfrm>
            <a:off x="1643042" y="3214686"/>
            <a:ext cx="3500462" cy="2872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0482" name="Picture 2" descr="C:\Users\Житкова\Desktop\родительский клуб\17119903994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50006">
            <a:off x="777225" y="900335"/>
            <a:ext cx="5195309" cy="38964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483" name="Picture 3" descr="C:\Users\Житкова\Desktop\родительский клуб\i.jpg"/>
          <p:cNvPicPr>
            <a:picLocks noChangeAspect="1" noChangeArrowheads="1"/>
          </p:cNvPicPr>
          <p:nvPr/>
        </p:nvPicPr>
        <p:blipFill>
          <a:blip r:embed="rId4"/>
          <a:srcRect t="19672"/>
          <a:stretch>
            <a:fillRect/>
          </a:stretch>
        </p:blipFill>
        <p:spPr bwMode="auto">
          <a:xfrm rot="21045003">
            <a:off x="3773500" y="3296686"/>
            <a:ext cx="4810127" cy="2897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Житкова\Desktop\родительский клуб\a2c8e62da2777caba28f723624961b3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88679" cy="6858000"/>
          </a:xfrm>
          <a:prstGeom prst="rect">
            <a:avLst/>
          </a:prstGeom>
          <a:noFill/>
        </p:spPr>
      </p:pic>
      <p:pic>
        <p:nvPicPr>
          <p:cNvPr id="21506" name="Picture 2" descr="C:\Users\Житкова\Desktop\родительский клуб\i (1)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571480"/>
            <a:ext cx="5572164" cy="5550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85</Words>
  <PresentationFormat>Экран (4:3)</PresentationFormat>
  <Paragraphs>22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Житкова</dc:creator>
  <cp:lastModifiedBy>Житкова</cp:lastModifiedBy>
  <cp:revision>17</cp:revision>
  <dcterms:created xsi:type="dcterms:W3CDTF">2024-04-02T05:26:30Z</dcterms:created>
  <dcterms:modified xsi:type="dcterms:W3CDTF">2024-04-04T08:00:24Z</dcterms:modified>
</cp:coreProperties>
</file>