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58" r:id="rId5"/>
    <p:sldId id="272" r:id="rId6"/>
    <p:sldId id="266" r:id="rId7"/>
    <p:sldId id="274" r:id="rId8"/>
    <p:sldId id="269" r:id="rId9"/>
    <p:sldId id="271" r:id="rId10"/>
    <p:sldId id="268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FFBFEFE-E595-4D82-86D3-EFE0DB42D1D2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27DF7E-C4C7-426D-AC12-8921F8CBF2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1196752"/>
            <a:ext cx="3313355" cy="29523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</a:t>
            </a:r>
            <a:br>
              <a:rPr lang="ru-RU" dirty="0" smtClean="0"/>
            </a:br>
            <a:r>
              <a:rPr lang="ru-RU" dirty="0" smtClean="0"/>
              <a:t>мероприятие</a:t>
            </a:r>
            <a:br>
              <a:rPr lang="ru-RU" dirty="0" smtClean="0"/>
            </a:br>
            <a:r>
              <a:rPr lang="ru-RU" dirty="0" smtClean="0"/>
              <a:t>«Сдай батарейку – спаси жизнь!»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077072"/>
            <a:ext cx="6400800" cy="190241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МБУ ДО «СОЦ»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Социальные педагоги: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Овчинникова Н.А.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Цыренова Д.Г.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Kab_301-1\Desktop\06-b5-3h1uq5x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4" y="3645024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Kab_301-1\Desktop\1567574349_e9184455e58edcff42ff48902e69fd9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875" y="4880304"/>
            <a:ext cx="1560173" cy="117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Kab_301-1\Desktop\4b3cdca798b614a0d421a23cf4f0eb4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291" y="127043"/>
            <a:ext cx="2160240" cy="199239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Kab_301-1\Desktop\56cdc57048df3f66c016235e1fbbea7deaf2a2f7-2_res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" y="548680"/>
            <a:ext cx="3096344" cy="20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60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Kab_301-1\Desktop\image-m4id274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4919"/>
            <a:ext cx="9723455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98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1196752"/>
            <a:ext cx="3313355" cy="29523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</a:t>
            </a:r>
            <a:br>
              <a:rPr lang="ru-RU" dirty="0" smtClean="0"/>
            </a:br>
            <a:r>
              <a:rPr lang="ru-RU" dirty="0" smtClean="0"/>
              <a:t>мероприятие</a:t>
            </a:r>
            <a:br>
              <a:rPr lang="ru-RU" dirty="0" smtClean="0"/>
            </a:br>
            <a:r>
              <a:rPr lang="ru-RU" dirty="0" smtClean="0"/>
              <a:t>«Сдай батарейку – спаси жизнь!»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077072"/>
            <a:ext cx="6400800" cy="190241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МБУ ДО «СОЦ»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Социальные педагоги: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Овчинникова Н.А.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Цыренова Д.Г.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Kab_301-1\Desktop\06-b5-3h1uq5x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4" y="3645024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Kab_301-1\Desktop\1567574349_e9184455e58edcff42ff48902e69fd9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875" y="4880304"/>
            <a:ext cx="1560173" cy="117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Kab_301-1\Desktop\4b3cdca798b614a0d421a23cf4f0eb4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7687"/>
            <a:ext cx="1873782" cy="172819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Kab_301-1\Desktop\56cdc57048df3f66c016235e1fbbea7deaf2a2f7-2_res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" y="548680"/>
            <a:ext cx="3096344" cy="20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06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b_301-1\Desktop\96526902_w640_h640_batarejki-akkumulyato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67" y="720978"/>
            <a:ext cx="5720189" cy="379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ab_301-1\Desktop\ruzne-druhy-bater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3757168"/>
            <a:ext cx="4600725" cy="277694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9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1921148/pub_5fa822ab8eb5b23a306db111_5fa82c058eb5b23a307f8dea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29" y="469178"/>
            <a:ext cx="3748273" cy="2311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armytek.ru/images/thumbnails/1334/1092/detailed/4/Dobermann_Prostudio_photo_-0607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5" t="4548" b="7602"/>
          <a:stretch/>
        </p:blipFill>
        <p:spPr bwMode="auto">
          <a:xfrm>
            <a:off x="4868021" y="1556792"/>
            <a:ext cx="3582223" cy="2938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tems.s1.citilink.ru/1436077_v01_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15" y="3140968"/>
            <a:ext cx="4109557" cy="320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922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Kab_301-1\Desktop\IMG9fb0983c2c5ce9c5ff7b8f177b1eede6-750x7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58073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ab_301-1\Desktop\160493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481" y="4221875"/>
            <a:ext cx="2280414" cy="228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792088"/>
          </a:xfrm>
        </p:spPr>
        <p:txBody>
          <a:bodyPr>
            <a:normAutofit/>
          </a:bodyPr>
          <a:lstStyle/>
          <a:p>
            <a:r>
              <a:rPr lang="ru-RU" dirty="0" smtClean="0"/>
              <a:t>Что такое батарейка?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Батарейка </a:t>
            </a:r>
            <a:r>
              <a:rPr lang="ru-RU" dirty="0"/>
              <a:t>- это элемент питания, автономный источник электричества для разнообразных устройств.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Батарейки </a:t>
            </a:r>
            <a:r>
              <a:rPr lang="ru-RU" dirty="0"/>
              <a:t>бывают нескольких видов: «</a:t>
            </a:r>
            <a:r>
              <a:rPr lang="ru-RU" dirty="0" err="1"/>
              <a:t>мизинчиковые</a:t>
            </a:r>
            <a:r>
              <a:rPr lang="ru-RU" dirty="0"/>
              <a:t>», «пальчиковые», «</a:t>
            </a:r>
            <a:r>
              <a:rPr lang="ru-RU" dirty="0" err="1"/>
              <a:t>крона»,«бочка</a:t>
            </a:r>
            <a:r>
              <a:rPr lang="ru-RU" dirty="0"/>
              <a:t>», «таблетка</a:t>
            </a:r>
            <a:r>
              <a:rPr lang="ru-RU" dirty="0" smtClean="0"/>
              <a:t>».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050" name="Picture 2" descr="C:\Users\Kab_301-1\Desktop\batareyki-mizinchikovye-duracell-lr03-aaa-turbo-max-4-sht_1e318b9de5d7cfd_800x600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19"/>
          <a:stretch/>
        </p:blipFill>
        <p:spPr bwMode="auto">
          <a:xfrm>
            <a:off x="467544" y="4924371"/>
            <a:ext cx="2438400" cy="157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ab_301-1\Desktop\batareyka_duracell_lr14_c_shchelochnay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11932"/>
            <a:ext cx="180020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Kab_301-1\Desktop\Dali-Hot-Sale-Products-Cr203-Cr2032-Battery__505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" t="22036" r="-1"/>
          <a:stretch/>
        </p:blipFill>
        <p:spPr bwMode="auto">
          <a:xfrm>
            <a:off x="7102763" y="5209985"/>
            <a:ext cx="1568245" cy="129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61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Виды батареек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556792"/>
            <a:ext cx="3788628" cy="2664296"/>
          </a:xfrm>
        </p:spPr>
        <p:txBody>
          <a:bodyPr>
            <a:normAutofit fontScale="92500"/>
          </a:bodyPr>
          <a:lstStyle/>
          <a:p>
            <a:r>
              <a:rPr lang="ru-RU" dirty="0"/>
              <a:t>- солевые </a:t>
            </a:r>
            <a:r>
              <a:rPr lang="ru-RU" dirty="0" smtClean="0"/>
              <a:t>батарейки</a:t>
            </a:r>
            <a:endParaRPr lang="ru-RU" dirty="0"/>
          </a:p>
          <a:p>
            <a:r>
              <a:rPr lang="ru-RU" dirty="0"/>
              <a:t>- щелочные </a:t>
            </a:r>
            <a:r>
              <a:rPr lang="ru-RU" dirty="0" smtClean="0"/>
              <a:t>батарейки</a:t>
            </a:r>
            <a:endParaRPr lang="ru-RU" dirty="0"/>
          </a:p>
          <a:p>
            <a:r>
              <a:rPr lang="ru-RU" dirty="0"/>
              <a:t>- ртутные </a:t>
            </a:r>
            <a:r>
              <a:rPr lang="ru-RU" dirty="0" smtClean="0"/>
              <a:t>батарейки</a:t>
            </a:r>
            <a:endParaRPr lang="ru-RU" dirty="0"/>
          </a:p>
          <a:p>
            <a:r>
              <a:rPr lang="ru-RU" dirty="0"/>
              <a:t>- серебряные </a:t>
            </a:r>
            <a:r>
              <a:rPr lang="ru-RU" dirty="0" smtClean="0"/>
              <a:t>батарейки</a:t>
            </a:r>
            <a:endParaRPr lang="ru-RU" dirty="0"/>
          </a:p>
          <a:p>
            <a:r>
              <a:rPr lang="ru-RU" dirty="0"/>
              <a:t>- литиевые </a:t>
            </a:r>
            <a:r>
              <a:rPr lang="ru-RU" dirty="0" smtClean="0"/>
              <a:t>батарейки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cdn.tze1.ru/8u/ae6e54e3-0b91-11e9-a4ef-e8611f100fce/30-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08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otvet.imgsmail.ru/download/62604757_0c35cbabaf5dd835db86794f187033ff_8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84" y="4367884"/>
            <a:ext cx="2684592" cy="201344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e01.alicdn.com/kf/HTB1PMzwXyYrK1Rjy0Fdq6ACvVXa2/NCR18650B-100-3-7-3400-18650.jpg_q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19383"/>
            <a:ext cx="2435424" cy="24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zoomir72.ru/upload/iblock/5e6/d3299856_7aba_11e3_8740_001fd025a8d1_f17a9026_a798_11e8_818c_b67f03b562eb.resiz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43" y="1124744"/>
            <a:ext cx="1619250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tatic5.redcart.pl/templates/images/thumb/10119/600/1200/pl/0/templates/images/products/10119/69-LR6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2350680"/>
            <a:ext cx="2664296" cy="1798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273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Kab_301-1\Desktop\Batareik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5"/>
            <a:ext cx="7876276" cy="58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71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908720"/>
            <a:ext cx="7024744" cy="792088"/>
          </a:xfrm>
        </p:spPr>
        <p:txBody>
          <a:bodyPr>
            <a:normAutofit/>
          </a:bodyPr>
          <a:lstStyle/>
          <a:p>
            <a:r>
              <a:rPr lang="ru-RU" dirty="0" smtClean="0"/>
              <a:t>Утилизация батареек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Все </a:t>
            </a:r>
            <a:r>
              <a:rPr lang="ru-RU" dirty="0"/>
              <a:t>ли знают, что делать с </a:t>
            </a:r>
            <a:r>
              <a:rPr lang="ru-RU" dirty="0" smtClean="0"/>
              <a:t>использованными батарейками?</a:t>
            </a:r>
          </a:p>
          <a:p>
            <a:pPr marL="0" indent="0" algn="just">
              <a:buNone/>
            </a:pPr>
            <a:r>
              <a:rPr lang="ru-RU" dirty="0" smtClean="0"/>
              <a:t>	Рассматривая батарейки можно обнаружить на каждой батарейке есть знак, обозначающий, что ее нельзя выбрасывать в мусорный бак.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3074" name="Picture 2" descr="C:\Users\Kab_301-1\Desktop\f4a0787f0315f96108f6640a9b14544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385" y="4301402"/>
            <a:ext cx="5813077" cy="217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40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Kab_301-1\Desktop\markirovka-kontejnera-pod-sbor-batare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25563"/>
            <a:ext cx="3553026" cy="28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Kab_301-1\Desktop\7ad3c3cb-3e2f-430d-9041-d5d2026284f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5074027" cy="33843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Kab_301-1\Desktop\duracell_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17702"/>
            <a:ext cx="4032448" cy="26873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848872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Мастер-класс </a:t>
            </a:r>
            <a:br>
              <a:rPr lang="ru-RU" dirty="0" smtClean="0"/>
            </a:br>
            <a:r>
              <a:rPr lang="ru-RU" dirty="0" smtClean="0"/>
              <a:t>«Создаем </a:t>
            </a:r>
            <a:r>
              <a:rPr lang="ru-RU" dirty="0"/>
              <a:t>к</a:t>
            </a:r>
            <a:r>
              <a:rPr lang="ru-RU" dirty="0" smtClean="0"/>
              <a:t>онтейнер </a:t>
            </a:r>
            <a:br>
              <a:rPr lang="ru-RU" dirty="0" smtClean="0"/>
            </a:br>
            <a:r>
              <a:rPr lang="ru-RU" dirty="0" smtClean="0"/>
              <a:t>для сбора батареек»</a:t>
            </a:r>
            <a:endParaRPr lang="ru-RU" dirty="0"/>
          </a:p>
        </p:txBody>
      </p:sp>
      <p:pic>
        <p:nvPicPr>
          <p:cNvPr id="1026" name="Picture 2" descr="https://pbs.twimg.com/media/DtGEzSiXcAE4MH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03781"/>
            <a:ext cx="5976664" cy="3984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2687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123</TotalTime>
  <Words>54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ЭКО мероприятие «Сдай батарейку – спаси жизнь!»</vt:lpstr>
      <vt:lpstr>Презентация PowerPoint</vt:lpstr>
      <vt:lpstr>Презентация PowerPoint</vt:lpstr>
      <vt:lpstr>Что такое батарейка? </vt:lpstr>
      <vt:lpstr>Виды батареек</vt:lpstr>
      <vt:lpstr>Презентация PowerPoint</vt:lpstr>
      <vt:lpstr>Утилизация батареек</vt:lpstr>
      <vt:lpstr>Презентация PowerPoint</vt:lpstr>
      <vt:lpstr>Мастер-класс  «Создаем контейнер  для сбора батареек»</vt:lpstr>
      <vt:lpstr>Презентация PowerPoint</vt:lpstr>
      <vt:lpstr>ЭКО мероприятие «Сдай батарейку – спаси жизнь!»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ЭКОмероприятие «Сдай батарейку – спаси жизнь!»</dc:title>
  <dc:creator>Kab_301-1</dc:creator>
  <cp:lastModifiedBy>Виктория</cp:lastModifiedBy>
  <cp:revision>13</cp:revision>
  <dcterms:created xsi:type="dcterms:W3CDTF">2021-09-23T08:06:53Z</dcterms:created>
  <dcterms:modified xsi:type="dcterms:W3CDTF">2021-12-27T05:57:16Z</dcterms:modified>
</cp:coreProperties>
</file>