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4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456C1-CF90-4B0E-A34A-D1C639AB9EFE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7AA8C-BA8F-4DB0-8469-B6A32071E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462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456C1-CF90-4B0E-A34A-D1C639AB9EFE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7AA8C-BA8F-4DB0-8469-B6A32071E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925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456C1-CF90-4B0E-A34A-D1C639AB9EFE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7AA8C-BA8F-4DB0-8469-B6A32071E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197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456C1-CF90-4B0E-A34A-D1C639AB9EFE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7AA8C-BA8F-4DB0-8469-B6A32071E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765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456C1-CF90-4B0E-A34A-D1C639AB9EFE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7AA8C-BA8F-4DB0-8469-B6A32071E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651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456C1-CF90-4B0E-A34A-D1C639AB9EFE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7AA8C-BA8F-4DB0-8469-B6A32071E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9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456C1-CF90-4B0E-A34A-D1C639AB9EFE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7AA8C-BA8F-4DB0-8469-B6A32071E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176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456C1-CF90-4B0E-A34A-D1C639AB9EFE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7AA8C-BA8F-4DB0-8469-B6A32071E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955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456C1-CF90-4B0E-A34A-D1C639AB9EFE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7AA8C-BA8F-4DB0-8469-B6A32071E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700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456C1-CF90-4B0E-A34A-D1C639AB9EFE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7AA8C-BA8F-4DB0-8469-B6A32071E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68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456C1-CF90-4B0E-A34A-D1C639AB9EFE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7AA8C-BA8F-4DB0-8469-B6A32071E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186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456C1-CF90-4B0E-A34A-D1C639AB9EFE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7AA8C-BA8F-4DB0-8469-B6A32071E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616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gif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jpeg"/><Relationship Id="rId7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10" Type="http://schemas.openxmlformats.org/officeDocument/2006/relationships/image" Target="../media/image11.png"/><Relationship Id="rId4" Type="http://schemas.openxmlformats.org/officeDocument/2006/relationships/image" Target="../media/image5.gif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2F06F09-F726-4205-9CA3-9C202EB10B0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" y="1557542"/>
            <a:ext cx="7271024" cy="470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EA7E541-9DA5-47AF-A9E1-808A7D5A85FE}"/>
              </a:ext>
            </a:extLst>
          </p:cNvPr>
          <p:cNvSpPr/>
          <p:nvPr/>
        </p:nvSpPr>
        <p:spPr>
          <a:xfrm>
            <a:off x="2039815" y="168812"/>
            <a:ext cx="5486400" cy="1752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n w="9525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12700" dist="38100" dir="2700000" algn="tl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Квест – игра по ПДД для детей средней группы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n w="9525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12700" dist="38100" dir="2700000" algn="tl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«Поможем Буратино»</a:t>
            </a:r>
            <a:endParaRPr lang="ru-RU" sz="32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968581BF-0AE2-447B-99A4-64EC599360B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86" y="168812"/>
            <a:ext cx="1501140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>
            <a:extLst>
              <a:ext uri="{FF2B5EF4-FFF2-40B4-BE49-F238E27FC236}">
                <a16:creationId xmlns:a16="http://schemas.microsoft.com/office/drawing/2014/main" id="{FE9BD075-053F-44AF-B1E5-51D5D06A190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846" y="4711703"/>
            <a:ext cx="1545395" cy="185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9140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2E810719-3BA0-4F66-B77C-0CFD29AF4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ED62F2A-327F-426B-A075-DFA326CACE28}"/>
              </a:ext>
            </a:extLst>
          </p:cNvPr>
          <p:cNvSpPr/>
          <p:nvPr/>
        </p:nvSpPr>
        <p:spPr>
          <a:xfrm>
            <a:off x="3657600" y="0"/>
            <a:ext cx="25281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«Жезл» 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C34ABB8D-28AD-4645-8067-D2F0231D24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147" y="2152357"/>
            <a:ext cx="4297679" cy="429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759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>
            <a:extLst>
              <a:ext uri="{FF2B5EF4-FFF2-40B4-BE49-F238E27FC236}">
                <a16:creationId xmlns:a16="http://schemas.microsoft.com/office/drawing/2014/main" id="{9970900B-2824-4DEC-8B14-9727A584A0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E89A6F6-8CCB-4793-9591-A67292C8ECDE}"/>
              </a:ext>
            </a:extLst>
          </p:cNvPr>
          <p:cNvSpPr/>
          <p:nvPr/>
        </p:nvSpPr>
        <p:spPr>
          <a:xfrm>
            <a:off x="4572000" y="0"/>
            <a:ext cx="30245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«Переход»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412179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F4D2FEB0-26EA-4258-8561-88C40F020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04BA6D0-B292-4CB3-BE5C-4D45F4F5834D}"/>
              </a:ext>
            </a:extLst>
          </p:cNvPr>
          <p:cNvSpPr/>
          <p:nvPr/>
        </p:nvSpPr>
        <p:spPr>
          <a:xfrm>
            <a:off x="562708" y="154746"/>
            <a:ext cx="78919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highlight>
                  <a:srgbClr val="00FFFF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«Это я, это я, </a:t>
            </a:r>
          </a:p>
          <a:p>
            <a:pPr algn="ctr"/>
            <a:r>
              <a:rPr lang="ru-RU" sz="4000" b="1" dirty="0">
                <a:highlight>
                  <a:srgbClr val="00FFFF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это все мои друзья». </a:t>
            </a:r>
            <a:endParaRPr lang="ru-RU" sz="4000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20194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1BD925A3-D986-4020-B8FB-696D70D163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8A5DE7FF-181C-49E5-8A3E-6FA2E354FD4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745" y="-196948"/>
            <a:ext cx="2497015" cy="249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>
            <a:extLst>
              <a:ext uri="{FF2B5EF4-FFF2-40B4-BE49-F238E27FC236}">
                <a16:creationId xmlns:a16="http://schemas.microsoft.com/office/drawing/2014/main" id="{E5771033-E903-469F-9C30-5E15712D0BF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7190" y="-337625"/>
            <a:ext cx="2497015" cy="249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>
            <a:extLst>
              <a:ext uri="{FF2B5EF4-FFF2-40B4-BE49-F238E27FC236}">
                <a16:creationId xmlns:a16="http://schemas.microsoft.com/office/drawing/2014/main" id="{5D8D080C-CCED-46F9-BBF6-865E59DC2FD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676" y="4712676"/>
            <a:ext cx="1097573" cy="1097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>
            <a:extLst>
              <a:ext uri="{FF2B5EF4-FFF2-40B4-BE49-F238E27FC236}">
                <a16:creationId xmlns:a16="http://schemas.microsoft.com/office/drawing/2014/main" id="{87F9B7FD-F244-46CD-8E51-2704B4CFE6B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52400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>
            <a:extLst>
              <a:ext uri="{FF2B5EF4-FFF2-40B4-BE49-F238E27FC236}">
                <a16:creationId xmlns:a16="http://schemas.microsoft.com/office/drawing/2014/main" id="{B0A65B97-F6D0-4811-8FED-1207DB827AD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33" y="4923692"/>
            <a:ext cx="1406330" cy="1406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422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0FEB8A3-40CD-4B2F-B0FA-7D88F3147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471" y="2462942"/>
            <a:ext cx="2604342" cy="404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B0BC36D0-5EEF-47F7-8750-6AD1F92B8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486" y="1557301"/>
            <a:ext cx="2921096" cy="4942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F87BCC9C-C822-4F34-A99C-D8AF9457E16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642" y="177122"/>
            <a:ext cx="2094108" cy="1570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882C5894-3404-4146-9394-422EE08B4D8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09" y="142487"/>
            <a:ext cx="1366544" cy="81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A6894F6C-F7A4-4714-AEF4-5AD0C7FBFCE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001" y="318327"/>
            <a:ext cx="1632342" cy="69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38CE05E0-DB30-484F-B7EB-43CA7EF0AE6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658" y="202574"/>
            <a:ext cx="1376621" cy="83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56EEF77E-577E-471F-BED1-8174D3FC41E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631" y="237461"/>
            <a:ext cx="1632343" cy="979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5EA16437-4225-4089-B5AE-5512AC079EC2}"/>
              </a:ext>
            </a:extLst>
          </p:cNvPr>
          <p:cNvSpPr/>
          <p:nvPr/>
        </p:nvSpPr>
        <p:spPr>
          <a:xfrm>
            <a:off x="-14084" y="857726"/>
            <a:ext cx="9031475" cy="453192"/>
          </a:xfrm>
          <a:custGeom>
            <a:avLst/>
            <a:gdLst>
              <a:gd name="connsiteX0" fmla="*/ 56287 w 9194972"/>
              <a:gd name="connsiteY0" fmla="*/ 127012 h 453192"/>
              <a:gd name="connsiteX1" fmla="*/ 9031475 w 9194972"/>
              <a:gd name="connsiteY1" fmla="*/ 366163 h 453192"/>
              <a:gd name="connsiteX2" fmla="*/ 16 w 9194972"/>
              <a:gd name="connsiteY2" fmla="*/ 403 h 453192"/>
              <a:gd name="connsiteX3" fmla="*/ 9115881 w 9194972"/>
              <a:gd name="connsiteY3" fmla="*/ 450569 h 453192"/>
              <a:gd name="connsiteX4" fmla="*/ 4670490 w 9194972"/>
              <a:gd name="connsiteY4" fmla="*/ 197351 h 453192"/>
              <a:gd name="connsiteX5" fmla="*/ 4670490 w 9194972"/>
              <a:gd name="connsiteY5" fmla="*/ 197351 h 453192"/>
              <a:gd name="connsiteX6" fmla="*/ 4670490 w 9194972"/>
              <a:gd name="connsiteY6" fmla="*/ 197351 h 453192"/>
              <a:gd name="connsiteX7" fmla="*/ 4670490 w 9194972"/>
              <a:gd name="connsiteY7" fmla="*/ 197351 h 453192"/>
              <a:gd name="connsiteX8" fmla="*/ 6499290 w 9194972"/>
              <a:gd name="connsiteY8" fmla="*/ 267689 h 453192"/>
              <a:gd name="connsiteX9" fmla="*/ 6794712 w 9194972"/>
              <a:gd name="connsiteY9" fmla="*/ 309892 h 453192"/>
              <a:gd name="connsiteX10" fmla="*/ 168829 w 9194972"/>
              <a:gd name="connsiteY10" fmla="*/ 56674 h 45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94972" h="453192">
                <a:moveTo>
                  <a:pt x="56287" y="127012"/>
                </a:moveTo>
                <a:lnTo>
                  <a:pt x="9031475" y="366163"/>
                </a:lnTo>
                <a:cubicBezTo>
                  <a:pt x="9022096" y="345061"/>
                  <a:pt x="-14052" y="-13665"/>
                  <a:pt x="16" y="403"/>
                </a:cubicBezTo>
                <a:cubicBezTo>
                  <a:pt x="14084" y="14471"/>
                  <a:pt x="8337469" y="417744"/>
                  <a:pt x="9115881" y="450569"/>
                </a:cubicBezTo>
                <a:cubicBezTo>
                  <a:pt x="9894293" y="483394"/>
                  <a:pt x="4670490" y="197351"/>
                  <a:pt x="4670490" y="197351"/>
                </a:cubicBezTo>
                <a:lnTo>
                  <a:pt x="4670490" y="197351"/>
                </a:lnTo>
                <a:lnTo>
                  <a:pt x="4670490" y="197351"/>
                </a:lnTo>
                <a:lnTo>
                  <a:pt x="4670490" y="197351"/>
                </a:lnTo>
                <a:lnTo>
                  <a:pt x="6499290" y="267689"/>
                </a:lnTo>
                <a:cubicBezTo>
                  <a:pt x="6853327" y="286446"/>
                  <a:pt x="6794712" y="309892"/>
                  <a:pt x="6794712" y="309892"/>
                </a:cubicBezTo>
                <a:lnTo>
                  <a:pt x="168829" y="5667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8" name="Picture 4">
            <a:extLst>
              <a:ext uri="{FF2B5EF4-FFF2-40B4-BE49-F238E27FC236}">
                <a16:creationId xmlns:a16="http://schemas.microsoft.com/office/drawing/2014/main" id="{763B6723-59AF-416C-B9A7-FB7C25280A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630" y="5785752"/>
            <a:ext cx="3127285" cy="109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FEB8974-AC11-4624-BC3E-4F05DFB51FD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3054769" y="5830136"/>
            <a:ext cx="3034461" cy="106472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8FBEE6-86FA-4FA5-91AB-A13A97BCFFD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25585" y="5785752"/>
            <a:ext cx="3127519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325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DA0D7401-BDAA-42CB-A546-3C72323DB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6850"/>
            <a:ext cx="9144000" cy="646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58D4184-D5DF-496E-851B-C7D99E9F2D19}"/>
              </a:ext>
            </a:extLst>
          </p:cNvPr>
          <p:cNvSpPr/>
          <p:nvPr/>
        </p:nvSpPr>
        <p:spPr>
          <a:xfrm>
            <a:off x="3221502" y="407963"/>
            <a:ext cx="23557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КАРТА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8EC7EA87-C87D-4446-98FA-E14B06CE5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" y="597946"/>
            <a:ext cx="1327810" cy="199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1CBA00FB-D038-443F-98C5-833AEB40E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248" y="501437"/>
            <a:ext cx="1508414" cy="1782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: вниз 3">
            <a:extLst>
              <a:ext uri="{FF2B5EF4-FFF2-40B4-BE49-F238E27FC236}">
                <a16:creationId xmlns:a16="http://schemas.microsoft.com/office/drawing/2014/main" id="{85978B10-D46F-43DE-A07A-CAB0AF21C3F6}"/>
              </a:ext>
            </a:extLst>
          </p:cNvPr>
          <p:cNvSpPr/>
          <p:nvPr/>
        </p:nvSpPr>
        <p:spPr>
          <a:xfrm>
            <a:off x="970229" y="2590353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id="{C3DB5805-B376-46A3-96D1-9C0D0011E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27" y="3349731"/>
            <a:ext cx="1760636" cy="168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BBBC7586-17F8-480D-A4E6-55D522F4836B}"/>
              </a:ext>
            </a:extLst>
          </p:cNvPr>
          <p:cNvSpPr/>
          <p:nvPr/>
        </p:nvSpPr>
        <p:spPr>
          <a:xfrm rot="2764685">
            <a:off x="994912" y="5318852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2" name="Picture 10">
            <a:extLst>
              <a:ext uri="{FF2B5EF4-FFF2-40B4-BE49-F238E27FC236}">
                <a16:creationId xmlns:a16="http://schemas.microsoft.com/office/drawing/2014/main" id="{40E52EB6-3013-472F-8F7F-E86BC4BF6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50" y="5477884"/>
            <a:ext cx="739240" cy="104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74AF0B3A-606C-46DD-995D-EA222191A269}"/>
              </a:ext>
            </a:extLst>
          </p:cNvPr>
          <p:cNvSpPr/>
          <p:nvPr/>
        </p:nvSpPr>
        <p:spPr>
          <a:xfrm>
            <a:off x="2958153" y="5756024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4" name="Picture 12">
            <a:extLst>
              <a:ext uri="{FF2B5EF4-FFF2-40B4-BE49-F238E27FC236}">
                <a16:creationId xmlns:a16="http://schemas.microsoft.com/office/drawing/2014/main" id="{76924697-E245-45EF-A5F3-93E55602B4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183" y="5179647"/>
            <a:ext cx="1349913" cy="134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77D7E6BC-EF8D-4682-AEA9-88F77EF42723}"/>
              </a:ext>
            </a:extLst>
          </p:cNvPr>
          <p:cNvSpPr/>
          <p:nvPr/>
        </p:nvSpPr>
        <p:spPr>
          <a:xfrm>
            <a:off x="5025262" y="5756024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6" name="Picture 14">
            <a:extLst>
              <a:ext uri="{FF2B5EF4-FFF2-40B4-BE49-F238E27FC236}">
                <a16:creationId xmlns:a16="http://schemas.microsoft.com/office/drawing/2014/main" id="{46E4DF3B-FCA9-4CEC-B3B3-7D8B169256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797" y="5303615"/>
            <a:ext cx="1264211" cy="110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042D1B4A-A07A-46DC-93A7-CF106BFBC10C}"/>
              </a:ext>
            </a:extLst>
          </p:cNvPr>
          <p:cNvSpPr/>
          <p:nvPr/>
        </p:nvSpPr>
        <p:spPr>
          <a:xfrm rot="17751075">
            <a:off x="7594436" y="5247769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8" name="Picture 16">
            <a:extLst>
              <a:ext uri="{FF2B5EF4-FFF2-40B4-BE49-F238E27FC236}">
                <a16:creationId xmlns:a16="http://schemas.microsoft.com/office/drawing/2014/main" id="{267753F4-B13A-404C-BCD8-99763CE42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465" y="3618749"/>
            <a:ext cx="2034576" cy="1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E372F3DB-1DCB-4B25-9DF2-FF79EB610AEF}"/>
              </a:ext>
            </a:extLst>
          </p:cNvPr>
          <p:cNvSpPr/>
          <p:nvPr/>
        </p:nvSpPr>
        <p:spPr>
          <a:xfrm rot="16200000">
            <a:off x="7442251" y="2713719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90" name="Picture 18">
            <a:extLst>
              <a:ext uri="{FF2B5EF4-FFF2-40B4-BE49-F238E27FC236}">
                <a16:creationId xmlns:a16="http://schemas.microsoft.com/office/drawing/2014/main" id="{966664BC-BD39-4907-8B95-050DA9280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155" y="1525697"/>
            <a:ext cx="2531933" cy="316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2738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DD90CF98-FD18-4557-82A0-059B729C6A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D47D4F73-87AC-493D-B3CC-89FB2CA8A9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542" y="1417321"/>
            <a:ext cx="5328138" cy="532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31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F8D517A2-98D2-4606-B80B-32E78ADB1A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578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66047ECA-A1BA-42FC-95BD-C493C42F27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9157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717C1059-FC94-42D9-92C3-6C0318FB9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0651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5455B574-7BC6-4178-BAC3-6B41D0DF58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75187AE3-BEC4-4B6B-B03B-333D95B66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43" y="1448972"/>
            <a:ext cx="1407507" cy="1259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23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E673068E-06AE-4A50-A3D4-F0BC3B1B7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EB00398-4ED2-4828-9840-4D1CDCD4312A}"/>
              </a:ext>
            </a:extLst>
          </p:cNvPr>
          <p:cNvSpPr/>
          <p:nvPr/>
        </p:nvSpPr>
        <p:spPr>
          <a:xfrm>
            <a:off x="2616591" y="239151"/>
            <a:ext cx="55787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«Собери светофор»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FD189C37-4F46-4CAC-9D09-299FA548442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354" y="3608110"/>
            <a:ext cx="1012874" cy="2300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11313DDB-6FF3-4C8A-9D44-33746FF6A7E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6751">
            <a:off x="3627487" y="5575295"/>
            <a:ext cx="3556980" cy="103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3277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</TotalTime>
  <Words>36</Words>
  <Application>Microsoft Office PowerPoint</Application>
  <PresentationFormat>Экран (4:3)</PresentationFormat>
  <Paragraphs>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10</cp:revision>
  <dcterms:created xsi:type="dcterms:W3CDTF">2021-02-06T09:59:44Z</dcterms:created>
  <dcterms:modified xsi:type="dcterms:W3CDTF">2021-02-06T14:03:50Z</dcterms:modified>
</cp:coreProperties>
</file>