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A907F-5712-4BF1-BF9C-50973B1B5947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C692D-9AEB-46F9-8AD4-AABA3147E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35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C692D-9AEB-46F9-8AD4-AABA3147E2F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1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76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43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769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723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16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21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89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951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89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45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73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C5C52-73B5-49AC-9E18-E338573C1BFC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3FD25-5BF5-4B06-A5A8-4247F9FD77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50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0071" y="2433706"/>
            <a:ext cx="4662055" cy="19767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Big Ben</a:t>
            </a:r>
            <a:br>
              <a:rPr lang="en-US" sz="5400" b="1" dirty="0" smtClean="0">
                <a:latin typeface="Baskerville Old Face" panose="02020602080505020303" pitchFamily="18" charset="0"/>
              </a:rPr>
            </a:b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ru-RU" sz="5400" dirty="0" smtClean="0">
                <a:latin typeface="Baskerville Old Face" panose="02020602080505020303" pitchFamily="18" charset="0"/>
              </a:rPr>
              <a:t>Биг Бен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8" y="249381"/>
            <a:ext cx="4759036" cy="6345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35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900054" y="5098472"/>
            <a:ext cx="4585855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Le </a:t>
            </a:r>
            <a:r>
              <a:rPr lang="en-US" sz="5400" b="1" dirty="0">
                <a:latin typeface="Baskerville Old Face" panose="02020602080505020303" pitchFamily="18" charset="0"/>
              </a:rPr>
              <a:t>Louvre </a:t>
            </a:r>
            <a:r>
              <a:rPr lang="ru-RU" sz="5400" b="1" dirty="0" smtClean="0">
                <a:latin typeface="Baskerville Old Face" panose="02020602080505020303" pitchFamily="18" charset="0"/>
              </a:rPr>
              <a:t/>
            </a:r>
            <a:br>
              <a:rPr lang="ru-RU" sz="5400" b="1" dirty="0" smtClean="0">
                <a:latin typeface="Baskerville Old Face" panose="02020602080505020303" pitchFamily="18" charset="0"/>
              </a:rPr>
            </a:b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ru-RU" sz="5400" dirty="0">
                <a:latin typeface="Baskerville Old Face" panose="02020602080505020303" pitchFamily="18" charset="0"/>
              </a:rPr>
              <a:t>музей </a:t>
            </a:r>
            <a:r>
              <a:rPr lang="ru-RU" sz="5400" dirty="0" smtClean="0">
                <a:latin typeface="Baskerville Old Face" panose="02020602080505020303" pitchFamily="18" charset="0"/>
              </a:rPr>
              <a:t>Лувр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 descr="Лувр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184208"/>
            <a:ext cx="9947563" cy="4498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854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96982" y="5347854"/>
            <a:ext cx="11942618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Centre </a:t>
            </a:r>
            <a:r>
              <a:rPr lang="en-US" sz="5400" b="1" dirty="0" err="1">
                <a:latin typeface="Baskerville Old Face" panose="02020602080505020303" pitchFamily="18" charset="0"/>
              </a:rPr>
              <a:t>culturel</a:t>
            </a:r>
            <a:r>
              <a:rPr lang="en-US" sz="5400" b="1" dirty="0">
                <a:latin typeface="Baskerville Old Face" panose="02020602080505020303" pitchFamily="18" charset="0"/>
              </a:rPr>
              <a:t> </a:t>
            </a:r>
            <a:r>
              <a:rPr lang="en-US" sz="5400" b="1" dirty="0" smtClean="0">
                <a:latin typeface="Baskerville Old Face" panose="02020602080505020303" pitchFamily="18" charset="0"/>
              </a:rPr>
              <a:t>Georges</a:t>
            </a:r>
            <a:r>
              <a:rPr lang="ru-RU" sz="5400" b="1" dirty="0" smtClean="0">
                <a:latin typeface="Baskerville Old Face" panose="02020602080505020303" pitchFamily="18" charset="0"/>
              </a:rPr>
              <a:t> </a:t>
            </a:r>
            <a:r>
              <a:rPr lang="en-US" sz="5400" b="1" dirty="0" smtClean="0">
                <a:latin typeface="Baskerville Old Face" panose="02020602080505020303" pitchFamily="18" charset="0"/>
              </a:rPr>
              <a:t>Pompidou</a:t>
            </a:r>
            <a:r>
              <a:rPr lang="ru-RU" sz="5400" dirty="0" smtClean="0">
                <a:latin typeface="Baskerville Old Face" panose="02020602080505020303" pitchFamily="18" charset="0"/>
              </a:rPr>
              <a:t/>
            </a:r>
            <a:br>
              <a:rPr lang="ru-RU" sz="5400" dirty="0" smtClean="0">
                <a:latin typeface="Baskerville Old Face" panose="02020602080505020303" pitchFamily="18" charset="0"/>
              </a:rPr>
            </a:br>
            <a:r>
              <a:rPr lang="ru-RU" sz="5400" dirty="0" smtClean="0">
                <a:latin typeface="Baskerville Old Face" panose="02020602080505020303" pitchFamily="18" charset="0"/>
              </a:rPr>
              <a:t>(Культурный </a:t>
            </a:r>
            <a:r>
              <a:rPr lang="ru-RU" sz="5400" dirty="0">
                <a:latin typeface="Baskerville Old Face" panose="02020602080505020303" pitchFamily="18" charset="0"/>
              </a:rPr>
              <a:t>центр Жоржа Помпиду</a:t>
            </a:r>
            <a:r>
              <a:rPr lang="ru-RU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 descr="Помпиду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167" y="180109"/>
            <a:ext cx="6586249" cy="5015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27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480887" y="5195454"/>
            <a:ext cx="7162801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FR" sz="5400" b="1" dirty="0" smtClean="0">
                <a:latin typeface="Baskerville Old Face" panose="02020602080505020303" pitchFamily="18" charset="0"/>
              </a:rPr>
              <a:t>La </a:t>
            </a:r>
            <a:r>
              <a:rPr lang="fr-FR" sz="5400" b="1" dirty="0">
                <a:latin typeface="Baskerville Old Face" panose="02020602080505020303" pitchFamily="18" charset="0"/>
              </a:rPr>
              <a:t>place de la </a:t>
            </a:r>
            <a:r>
              <a:rPr lang="fr-FR" sz="5400" b="1" dirty="0" smtClean="0">
                <a:latin typeface="Baskerville Old Face" panose="02020602080505020303" pitchFamily="18" charset="0"/>
              </a:rPr>
              <a:t>Bastille</a:t>
            </a:r>
            <a:r>
              <a:rPr lang="ru-RU" sz="5400" dirty="0" smtClean="0">
                <a:latin typeface="Baskerville Old Face" panose="02020602080505020303" pitchFamily="18" charset="0"/>
              </a:rPr>
              <a:t/>
            </a:r>
            <a:br>
              <a:rPr lang="ru-RU" sz="5400" dirty="0" smtClean="0">
                <a:latin typeface="Baskerville Old Face" panose="02020602080505020303" pitchFamily="18" charset="0"/>
              </a:rPr>
            </a:br>
            <a:r>
              <a:rPr lang="fr-FR" sz="5400" dirty="0" smtClean="0">
                <a:latin typeface="Baskerville Old Face" panose="02020602080505020303" pitchFamily="18" charset="0"/>
              </a:rPr>
              <a:t>(Площадь Бастилии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" y="103475"/>
            <a:ext cx="9686174" cy="4994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352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7041017" y="3740727"/>
            <a:ext cx="4662055" cy="251913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London Eye</a:t>
            </a:r>
            <a:r>
              <a:rPr lang="en-US" sz="5400" dirty="0" smtClean="0">
                <a:latin typeface="Baskerville Old Face" panose="02020602080505020303" pitchFamily="18" charset="0"/>
              </a:rPr>
              <a:t/>
            </a:r>
            <a:br>
              <a:rPr lang="en-US" sz="5400" dirty="0" smtClean="0">
                <a:latin typeface="Baskerville Old Face" panose="02020602080505020303" pitchFamily="18" charset="0"/>
              </a:rPr>
            </a:b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ru-RU" sz="5400" dirty="0" smtClean="0">
                <a:latin typeface="Baskerville Old Face" panose="02020602080505020303" pitchFamily="18" charset="0"/>
              </a:rPr>
              <a:t>Лондонский Глаз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01" y="246984"/>
            <a:ext cx="4517689" cy="3166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86" y="246984"/>
            <a:ext cx="6012874" cy="6012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082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604953" y="5487298"/>
            <a:ext cx="5548745" cy="11905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Baskerville Old Face" panose="02020602080505020303" pitchFamily="18" charset="0"/>
              </a:rPr>
              <a:t>Tower Bridge</a:t>
            </a:r>
            <a:r>
              <a:rPr lang="en-US" dirty="0" smtClean="0">
                <a:latin typeface="Baskerville Old Face" panose="02020602080505020303" pitchFamily="18" charset="0"/>
              </a:rPr>
              <a:t/>
            </a:r>
            <a:br>
              <a:rPr lang="en-US" dirty="0" smtClean="0">
                <a:latin typeface="Baskerville Old Face" panose="02020602080505020303" pitchFamily="18" charset="0"/>
              </a:rPr>
            </a:br>
            <a:r>
              <a:rPr lang="en-US" dirty="0" smtClean="0">
                <a:latin typeface="Baskerville Old Face" panose="02020602080505020303" pitchFamily="18" charset="0"/>
              </a:rPr>
              <a:t>(</a:t>
            </a:r>
            <a:r>
              <a:rPr lang="ru-RU" dirty="0" err="1" smtClean="0">
                <a:latin typeface="Baskerville Old Face" panose="02020602080505020303" pitchFamily="18" charset="0"/>
              </a:rPr>
              <a:t>Тауэрский</a:t>
            </a:r>
            <a:r>
              <a:rPr lang="ru-RU" dirty="0" smtClean="0">
                <a:latin typeface="Baskerville Old Face" panose="02020602080505020303" pitchFamily="18" charset="0"/>
              </a:rPr>
              <a:t> мост</a:t>
            </a:r>
            <a:r>
              <a:rPr lang="en-US" dirty="0" smtClean="0">
                <a:latin typeface="Baskerville Old Face" panose="02020602080505020303" pitchFamily="18" charset="0"/>
              </a:rPr>
              <a:t>)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287" y="133574"/>
            <a:ext cx="7746076" cy="5173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9403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381251" y="5112328"/>
            <a:ext cx="7682344" cy="1542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Buckingham Palace</a:t>
            </a:r>
            <a:br>
              <a:rPr lang="en-US" sz="5400" b="1" dirty="0" smtClean="0">
                <a:latin typeface="Baskerville Old Face" panose="02020602080505020303" pitchFamily="18" charset="0"/>
              </a:rPr>
            </a:b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ru-RU" sz="5400" dirty="0">
                <a:latin typeface="Baskerville Old Face" panose="02020602080505020303" pitchFamily="18" charset="0"/>
              </a:rPr>
              <a:t>Б</a:t>
            </a:r>
            <a:r>
              <a:rPr lang="ru-RU" sz="5400" dirty="0" smtClean="0">
                <a:latin typeface="Baskerville Old Face" panose="02020602080505020303" pitchFamily="18" charset="0"/>
              </a:rPr>
              <a:t>укингемский дворец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7"/>
          <a:stretch/>
        </p:blipFill>
        <p:spPr>
          <a:xfrm>
            <a:off x="845129" y="158058"/>
            <a:ext cx="10754588" cy="4603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885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815193" y="5378943"/>
            <a:ext cx="4662055" cy="13543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4800" b="1" dirty="0" smtClean="0">
                <a:latin typeface="Baskerville Old Face" panose="02020602080505020303" pitchFamily="18" charset="0"/>
              </a:rPr>
              <a:t>Stonehenge</a:t>
            </a:r>
            <a:r>
              <a:rPr lang="en-US" sz="4800" dirty="0" smtClean="0">
                <a:latin typeface="Baskerville Old Face" panose="02020602080505020303" pitchFamily="18" charset="0"/>
              </a:rPr>
              <a:t/>
            </a:r>
            <a:br>
              <a:rPr lang="en-US" sz="4800" dirty="0" smtClean="0">
                <a:latin typeface="Baskerville Old Face" panose="02020602080505020303" pitchFamily="18" charset="0"/>
              </a:rPr>
            </a:br>
            <a:r>
              <a:rPr lang="en-US" sz="4800" dirty="0" smtClean="0">
                <a:latin typeface="Baskerville Old Face" panose="02020602080505020303" pitchFamily="18" charset="0"/>
              </a:rPr>
              <a:t>(</a:t>
            </a:r>
            <a:r>
              <a:rPr lang="ru-RU" sz="4800" dirty="0">
                <a:latin typeface="Baskerville Old Face" panose="02020602080505020303" pitchFamily="18" charset="0"/>
              </a:rPr>
              <a:t>С</a:t>
            </a:r>
            <a:r>
              <a:rPr lang="ru-RU" sz="4800" dirty="0" smtClean="0">
                <a:latin typeface="Baskerville Old Face" panose="02020602080505020303" pitchFamily="18" charset="0"/>
              </a:rPr>
              <a:t>тоунхендж</a:t>
            </a:r>
            <a:r>
              <a:rPr lang="en-US" sz="4800" dirty="0" smtClean="0">
                <a:latin typeface="Baskerville Old Face" panose="02020602080505020303" pitchFamily="18" charset="0"/>
              </a:rPr>
              <a:t>)</a:t>
            </a:r>
            <a:endParaRPr lang="ru-RU" sz="4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24" y="125123"/>
            <a:ext cx="7701395" cy="5129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8449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219201" y="5195454"/>
            <a:ext cx="9739745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askerville Old Face" panose="02020602080505020303" pitchFamily="18" charset="0"/>
              </a:rPr>
              <a:t>Westminster Abbey</a:t>
            </a:r>
            <a:br>
              <a:rPr lang="en-US" sz="5400" b="1" dirty="0" smtClean="0">
                <a:latin typeface="Baskerville Old Face" panose="02020602080505020303" pitchFamily="18" charset="0"/>
              </a:rPr>
            </a:b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ru-RU" sz="5400" dirty="0" smtClean="0">
                <a:latin typeface="Baskerville Old Face" panose="02020602080505020303" pitchFamily="18" charset="0"/>
              </a:rPr>
              <a:t>Вестминстерское аббатство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7" y="174048"/>
            <a:ext cx="7579661" cy="4439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4" r="30341"/>
          <a:stretch/>
        </p:blipFill>
        <p:spPr>
          <a:xfrm>
            <a:off x="8337996" y="174048"/>
            <a:ext cx="3632332" cy="4439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324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013362" y="5181600"/>
            <a:ext cx="6151419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FR" sz="5400" b="1" dirty="0" smtClean="0">
                <a:latin typeface="Baskerville Old Face" panose="02020602080505020303" pitchFamily="18" charset="0"/>
              </a:rPr>
              <a:t>La </a:t>
            </a:r>
            <a:r>
              <a:rPr lang="fr-FR" sz="5400" b="1" dirty="0">
                <a:latin typeface="Baskerville Old Face" panose="02020602080505020303" pitchFamily="18" charset="0"/>
              </a:rPr>
              <a:t>Tour </a:t>
            </a:r>
            <a:r>
              <a:rPr lang="fr-FR" sz="5400" b="1" dirty="0" smtClean="0">
                <a:latin typeface="Baskerville Old Face" panose="02020602080505020303" pitchFamily="18" charset="0"/>
              </a:rPr>
              <a:t>Eiffel</a:t>
            </a:r>
            <a:r>
              <a:rPr lang="ru-RU" sz="5400" dirty="0" smtClean="0">
                <a:latin typeface="Baskerville Old Face" panose="02020602080505020303" pitchFamily="18" charset="0"/>
              </a:rPr>
              <a:t/>
            </a:r>
            <a:br>
              <a:rPr lang="ru-RU" sz="5400" dirty="0" smtClean="0">
                <a:latin typeface="Baskerville Old Face" panose="02020602080505020303" pitchFamily="18" charset="0"/>
              </a:rPr>
            </a:br>
            <a:r>
              <a:rPr lang="fr-FR" sz="5400" dirty="0" smtClean="0">
                <a:latin typeface="Baskerville Old Face" panose="02020602080505020303" pitchFamily="18" charset="0"/>
              </a:rPr>
              <a:t>(Эйфелева </a:t>
            </a:r>
            <a:r>
              <a:rPr lang="fr-FR" sz="5400" dirty="0">
                <a:latin typeface="Baskerville Old Face" panose="02020602080505020303" pitchFamily="18" charset="0"/>
              </a:rPr>
              <a:t>башня</a:t>
            </a:r>
            <a:r>
              <a:rPr lang="fr-FR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 descr="Эйфелева башн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612" y="104659"/>
            <a:ext cx="7188921" cy="4827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765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601984" y="5112327"/>
            <a:ext cx="7245928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5400" b="1" dirty="0" err="1" smtClean="0">
                <a:latin typeface="Baskerville Old Face" panose="02020602080505020303" pitchFamily="18" charset="0"/>
              </a:rPr>
              <a:t>L’Arc</a:t>
            </a:r>
            <a:r>
              <a:rPr lang="en-US" sz="5400" b="1" dirty="0" smtClean="0">
                <a:latin typeface="Baskerville Old Face" panose="02020602080505020303" pitchFamily="18" charset="0"/>
              </a:rPr>
              <a:t> </a:t>
            </a:r>
            <a:r>
              <a:rPr lang="en-US" sz="5400" b="1" dirty="0">
                <a:latin typeface="Baskerville Old Face" panose="02020602080505020303" pitchFamily="18" charset="0"/>
              </a:rPr>
              <a:t>de </a:t>
            </a:r>
            <a:r>
              <a:rPr lang="en-US" sz="5400" b="1" dirty="0" err="1">
                <a:latin typeface="Baskerville Old Face" panose="02020602080505020303" pitchFamily="18" charset="0"/>
              </a:rPr>
              <a:t>Triomphe</a:t>
            </a:r>
            <a:r>
              <a:rPr lang="en-US" sz="5400" b="1" dirty="0">
                <a:latin typeface="Baskerville Old Face" panose="02020602080505020303" pitchFamily="18" charset="0"/>
              </a:rPr>
              <a:t> </a:t>
            </a:r>
            <a:r>
              <a:rPr lang="en-US" sz="5400" dirty="0">
                <a:latin typeface="Baskerville Old Face" panose="02020602080505020303" pitchFamily="18" charset="0"/>
              </a:rPr>
              <a:t>(</a:t>
            </a:r>
            <a:r>
              <a:rPr lang="ru-RU" sz="5400" dirty="0">
                <a:latin typeface="Baskerville Old Face" panose="02020602080505020303" pitchFamily="18" charset="0"/>
              </a:rPr>
              <a:t>Триумфальная </a:t>
            </a:r>
            <a:r>
              <a:rPr lang="ru-RU" sz="5400" dirty="0" smtClean="0">
                <a:latin typeface="Baskerville Old Face" panose="02020602080505020303" pitchFamily="18" charset="0"/>
              </a:rPr>
              <a:t>арка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 descr="Триумфальная арка в столице Франци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951" y="210704"/>
            <a:ext cx="9467995" cy="4472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6771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58982" y="5209309"/>
            <a:ext cx="10460182" cy="1502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latin typeface="Baskerville Old Face" panose="02020602080505020303" pitchFamily="18" charset="0"/>
              </a:rPr>
              <a:t>Notre</a:t>
            </a:r>
            <a:r>
              <a:rPr lang="ru-RU" sz="5400" b="1" dirty="0" smtClean="0">
                <a:latin typeface="Baskerville Old Face" panose="02020602080505020303" pitchFamily="18" charset="0"/>
              </a:rPr>
              <a:t> - </a:t>
            </a:r>
            <a:r>
              <a:rPr lang="ru-RU" sz="5400" b="1" dirty="0" err="1">
                <a:latin typeface="Baskerville Old Face" panose="02020602080505020303" pitchFamily="18" charset="0"/>
              </a:rPr>
              <a:t>Dame</a:t>
            </a:r>
            <a:r>
              <a:rPr lang="ru-RU" sz="5400" b="1" dirty="0">
                <a:latin typeface="Baskerville Old Face" panose="02020602080505020303" pitchFamily="18" charset="0"/>
              </a:rPr>
              <a:t> </a:t>
            </a:r>
            <a:r>
              <a:rPr lang="ru-RU" sz="5400" b="1" dirty="0" err="1">
                <a:latin typeface="Baskerville Old Face" panose="02020602080505020303" pitchFamily="18" charset="0"/>
              </a:rPr>
              <a:t>de</a:t>
            </a:r>
            <a:r>
              <a:rPr lang="ru-RU" sz="5400" b="1" dirty="0">
                <a:latin typeface="Baskerville Old Face" panose="02020602080505020303" pitchFamily="18" charset="0"/>
              </a:rPr>
              <a:t> </a:t>
            </a:r>
            <a:r>
              <a:rPr lang="ru-RU" sz="5400" b="1" dirty="0" err="1" smtClean="0">
                <a:latin typeface="Baskerville Old Face" panose="02020602080505020303" pitchFamily="18" charset="0"/>
              </a:rPr>
              <a:t>Paris</a:t>
            </a:r>
            <a:r>
              <a:rPr lang="ru-RU" sz="5400" dirty="0" smtClean="0">
                <a:latin typeface="Baskerville Old Face" panose="02020602080505020303" pitchFamily="18" charset="0"/>
              </a:rPr>
              <a:t/>
            </a:r>
            <a:br>
              <a:rPr lang="ru-RU" sz="5400" dirty="0" smtClean="0">
                <a:latin typeface="Baskerville Old Face" panose="02020602080505020303" pitchFamily="18" charset="0"/>
              </a:rPr>
            </a:br>
            <a:r>
              <a:rPr lang="ru-RU" sz="5400" dirty="0" smtClean="0">
                <a:latin typeface="Baskerville Old Face" panose="02020602080505020303" pitchFamily="18" charset="0"/>
              </a:rPr>
              <a:t>(Собор </a:t>
            </a:r>
            <a:r>
              <a:rPr lang="ru-RU" sz="5400" dirty="0">
                <a:latin typeface="Baskerville Old Face" panose="02020602080505020303" pitchFamily="18" charset="0"/>
              </a:rPr>
              <a:t>Парижской </a:t>
            </a:r>
            <a:r>
              <a:rPr lang="ru-RU" sz="5400" dirty="0" smtClean="0">
                <a:latin typeface="Baskerville Old Face" panose="02020602080505020303" pitchFamily="18" charset="0"/>
              </a:rPr>
              <a:t>Богоматери</a:t>
            </a:r>
            <a:r>
              <a:rPr lang="en-US" sz="5400" dirty="0" smtClean="0">
                <a:latin typeface="Baskerville Old Face" panose="02020602080505020303" pitchFamily="18" charset="0"/>
              </a:rPr>
              <a:t>)</a:t>
            </a:r>
            <a:endParaRPr lang="ru-RU" sz="54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44" y="136380"/>
            <a:ext cx="7704858" cy="4934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3505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38</Words>
  <Application>Microsoft Office PowerPoint</Application>
  <PresentationFormat>Широкоэкранный</PresentationFormat>
  <Paragraphs>13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Baskerville Old Face</vt:lpstr>
      <vt:lpstr>Calibri</vt:lpstr>
      <vt:lpstr>Calibri Light</vt:lpstr>
      <vt:lpstr>Тема Office</vt:lpstr>
      <vt:lpstr>Big Ben (Биг Бен)</vt:lpstr>
      <vt:lpstr>London Eye (Лондонский Глаз)</vt:lpstr>
      <vt:lpstr>Tower Bridge (Тауэрский мост)</vt:lpstr>
      <vt:lpstr>Buckingham Palace (Букингемский дворец)</vt:lpstr>
      <vt:lpstr>Stonehenge (Стоунхендж)</vt:lpstr>
      <vt:lpstr>Westminster Abbey (Вестминстерское аббатство)</vt:lpstr>
      <vt:lpstr>La Tour Eiffel (Эйфелева башня)</vt:lpstr>
      <vt:lpstr>L’Arc de Triomphe (Триумфальная арка)</vt:lpstr>
      <vt:lpstr>Notre - Dame de Paris (Собор Парижской Богоматери)</vt:lpstr>
      <vt:lpstr>Le Louvre  (музей Лувр)</vt:lpstr>
      <vt:lpstr>Centre culturel Georges Pompidou (Культурный центр Жоржа Помпиду)</vt:lpstr>
      <vt:lpstr>La place de la Bastille (Площадь Бастилии)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Ben (Биг Бен)</dc:title>
  <dc:creator>Виктория</dc:creator>
  <cp:lastModifiedBy>Виктория</cp:lastModifiedBy>
  <cp:revision>4</cp:revision>
  <dcterms:created xsi:type="dcterms:W3CDTF">2021-05-06T10:57:41Z</dcterms:created>
  <dcterms:modified xsi:type="dcterms:W3CDTF">2021-05-17T16:57:59Z</dcterms:modified>
</cp:coreProperties>
</file>