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C3F8-C6CC-4181-BDD8-923881282B3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0BCBC-2382-4B74-A9DD-3761A9994F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908720"/>
            <a:ext cx="741682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ИДЕЯ ПРОЕКТА 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76 лет - это много или мало? Если оглянуться на отдельного человека - целая жизнь… Если окинуть взором страну - маленькая страница истории… 76 лет отделяют нас от того памятного дня в истории нашей Родины, когда ВЕЛИКИЙ НАРОД одержал ВЕЛИКУЮ ПОБЕДУ. </a:t>
            </a:r>
          </a:p>
          <a:p>
            <a:pPr algn="ctr"/>
            <a:r>
              <a:rPr lang="ru-RU" i="1" dirty="0" smtClean="0"/>
              <a:t>Идея проекта: </a:t>
            </a:r>
          </a:p>
          <a:p>
            <a:pPr algn="just"/>
            <a:r>
              <a:rPr lang="ru-RU" dirty="0" smtClean="0"/>
              <a:t>на основе поисково-исследовательской деятельности развивать желание детей узнать, как можно больше об истории страны и родного города во время Великой Отечественной войны, о ее героях.</a:t>
            </a:r>
          </a:p>
          <a:p>
            <a:pPr algn="just"/>
            <a:endParaRPr lang="ru-RU" dirty="0"/>
          </a:p>
          <a:p>
            <a:pPr algn="just"/>
            <a:r>
              <a:rPr lang="en-US" dirty="0" smtClean="0">
                <a:hlinkClick r:id="" action="ppaction://hlinkshowjump?jump=firstslide"/>
              </a:rPr>
              <a:t>https://disk.yandex.ru/d/1LTcZhRrpdS7_Q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82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2022-03-09T12:30:10Z</dcterms:created>
  <dcterms:modified xsi:type="dcterms:W3CDTF">2022-03-09T12:41:41Z</dcterms:modified>
</cp:coreProperties>
</file>