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2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01/1579602475_71-p-foni-dlya-powerpoint-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https://adonius.club/uploads/posts/2022-01/1642755625_63-adonius-club-p-karta-rossii-na-prozrachnom-fone-7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30" y="1180016"/>
            <a:ext cx="8303940" cy="449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47864" y="260647"/>
            <a:ext cx="2448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61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02475_71-p-foni-dlya-powerpoint-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72" name="Picture 8" descr="https://img-fotki.yandex.ru/get/195694/405231345.1e/0_1466e5_228a6eb7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80928"/>
            <a:ext cx="5884225" cy="392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s://forum.awd.ru/gallery/images/upload/e73/2df/e732dffac95c45bd2028bd2a8f420a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5412994" cy="373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42322" y="287940"/>
            <a:ext cx="2749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было раньше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3068960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стало теперь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krot.info/uploads/posts/2020-01/1579602475_71-p-foni-dlya-powerpoint-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https://www.airpano.ru/photogallery/images_1550/152_1243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73" y="980728"/>
            <a:ext cx="8652254" cy="575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5873" y="332656"/>
            <a:ext cx="8502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Переславль – Залесский с высоты птичьего полет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1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krot.info/uploads/posts/2020-01/1579602475_71-p-foni-dlya-powerpoint-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ttps://ds2-prs.edu.yar.ru/emblema_w273_h17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0648"/>
            <a:ext cx="1728192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altay/965237/2a000001629ac860b9c777caf82a130e9f71/XX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7" y="2132856"/>
            <a:ext cx="7996806" cy="449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21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602475_71-p-foni-dlya-powerpoint-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85" y="19519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s://eduportal44.ru/Kostroma_EDU/ds78/DocLib51/animated-school-bus-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45" y="579134"/>
            <a:ext cx="7920880" cy="565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10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01/1579602475_71-p-foni-dlya-powerpoint-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0686"/>
            <a:ext cx="4198938" cy="613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s://eduportal44.ru/Kostroma_EDU/ds78/DocLib51/animated-school-bus-2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52" y="3287863"/>
            <a:ext cx="4522136" cy="3230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26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01/1579602475_71-p-foni-dlya-powerpoint-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0" name="Picture 4" descr="https://storage.myseldon.com/yugo/47FE8F6C8226B2795CE85FF2061479F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5" y="459943"/>
            <a:ext cx="4625241" cy="462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upload.wikimedia.org/wikipedia/commons/thumb/9/95/Coat_of_Arms_of_Pereslavl-Zalessky_(Yaroslavl_oblast).png/1280px-Coat_of_Arms_of_Pereslavl-Zalessky_(Yaroslavl_oblast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573016"/>
            <a:ext cx="242857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upload.wikimedia.org/wikipedia/commons/thumb/b/bb/Coats_of_Arms_of_Rostov.svg/1200px-Coats_of_Arms_of_Rostov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809" y="429328"/>
            <a:ext cx="2201293" cy="282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sun9-86.userapi.com/impg/zwg5cgRTxEvXje40aII0F4VkkxO0iyXD-WU96A/5IJQAyQUtqs.jpg?size=529x644&amp;quality=96&amp;sign=d3691bbde9944608928b4a90fbc8e3b2&amp;c_uniq_tag=7fUmVVAaBgMYteP9ojIGbJjCNJYsVoCIbxW9Qu1LUeY&amp;type=alb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7" y="3507269"/>
            <a:ext cx="2376056" cy="2892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герб Москв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031" y="457482"/>
            <a:ext cx="2304882" cy="271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06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1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01/1579602475_71-p-foni-dlya-powerpoint-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AutoShape 2" descr="https://bre.mkrf.ru/media/2016/10/27/1235240105/2766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9" name="Picture 5" descr="http://krugosvet-ivanteevka.ru/images/08082021/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08" y="806669"/>
            <a:ext cx="8808913" cy="584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eduportal44.ru/Kostroma_EDU/ds78/DocLib51/animated-school-bus-2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08" y="4332151"/>
            <a:ext cx="3167248" cy="226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11760" y="16033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Озеро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Плещеево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65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01/1579602475_71-p-foni-dlya-powerpoint-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Монастыри Переславля-Залесского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138" y="764704"/>
            <a:ext cx="3698310" cy="247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mg-fotki.yandex.ru/get/196121/231981478.7c/0_186312_31f58837_X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764704"/>
            <a:ext cx="4176465" cy="247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a.d-cd.net/1abc8a6s-19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411335"/>
            <a:ext cx="5764411" cy="338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eduportal44.ru/Kostroma_EDU/ds78/DocLib51/animated-school-bus-29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771" y="4930439"/>
            <a:ext cx="2615506" cy="186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696" y="188640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– усадьба «Ботик Петра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92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602475_71-p-foni-dlya-powerpoint-1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6" name="Picture 4" descr="https://pereslavlru.ru/images/Arhitecture/pam_do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45021"/>
            <a:ext cx="350877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avatars.mds.yandex.net/get-altay/374295/2a0000015b16c02500c61aac392749a5be3d/ori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11" y="1340768"/>
            <a:ext cx="4944716" cy="329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eduportal44.ru/Kostroma_EDU/ds78/DocLib51/animated-school-bus-29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536" y="4493991"/>
            <a:ext cx="2615506" cy="186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36096" y="260648"/>
            <a:ext cx="3508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Юрию Долгорукому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901" y="260648"/>
            <a:ext cx="4944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Переславль-Залесский государственный историко-архитектурный и художественный музей-заповедник</a:t>
            </a:r>
          </a:p>
        </p:txBody>
      </p:sp>
    </p:spTree>
    <p:extLst>
      <p:ext uri="{BB962C8B-B14F-4D97-AF65-F5344CB8AC3E}">
        <p14:creationId xmlns:p14="http://schemas.microsoft.com/office/powerpoint/2010/main" val="389848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02475_71-p-foni-dlya-powerpoint-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4" name="Picture 4" descr="https://avatars.dzeninfra.ru/get-zen_doc/3845269/pub_6193fa26e1ffd25eebfa5429_61940345528dda03d318790c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8208912" cy="534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88640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А. Невскому 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Преображенский собор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24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02475_71-p-foni-dlya-powerpoint-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https://goingrus.com/info/images/russia-photo/1x/iron-museum-in-pereslavl-photo-of-russ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5233"/>
            <a:ext cx="4178169" cy="3136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upload.wikimedia.org/wikipedia/commons/5/5b/%D0%9F%D0%B5%D1%80%D0%B5%D1%81%D0%BB%D0%B0%D0%B2%D0%BB%D1%8C-%D0%97%D0%B0%D0%BB%D0%B5%D1%81%D1%81%D0%BA%D0%B8%D0%B9._%D0%94%D0%BE%D0%BC_%D0%9A%D1%83%D0%BB%D1%8C%D1%82%D1%83%D1%80%D1%8B_%D0%9F%D0%B5%D1%80%D0%B5%D1%81%D0%BB%D0%B0%D0%B2%D0%BB%D1%8F_%D0%97%D0%B0%D0%BB%D0%B5%D1%81%D1%81%D0%BA%D0%BE%D0%B3%D0%BE._%D0%9D%D0%B0%D1%80%D0%BE%D0%B4%D0%BD%D0%B0%D1%8F_%D0%BF%D0%BB%D0%BE%D1%89%D0%B0%D0%B4%D1%8C%2C_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5233"/>
            <a:ext cx="4360023" cy="313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photobuildings.com/photo/00/41/41/414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11" y="3861048"/>
            <a:ext cx="4104186" cy="2732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Основное изображение для учреждения Центральная городская библиотека имени А.П. Малашенк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957" y="3861048"/>
            <a:ext cx="4354066" cy="2567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587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42</Words>
  <Application>Microsoft Office PowerPoint</Application>
  <PresentationFormat>Экран (4:3)</PresentationFormat>
  <Paragraphs>10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Павлентий</dc:creator>
  <cp:lastModifiedBy>Павлентий</cp:lastModifiedBy>
  <cp:revision>19</cp:revision>
  <dcterms:created xsi:type="dcterms:W3CDTF">2023-02-03T08:11:18Z</dcterms:created>
  <dcterms:modified xsi:type="dcterms:W3CDTF">2023-02-04T19:52:33Z</dcterms:modified>
</cp:coreProperties>
</file>